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1E518B-EA03-44E7-A9EA-B1AA7C126C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9AC9771B-967D-447A-BF6C-B8C113DEC2A4}">
      <dgm:prSet phldrT="[Text]" custT="1"/>
      <dgm:spPr/>
      <dgm:t>
        <a:bodyPr/>
        <a:lstStyle/>
        <a:p>
          <a:pPr algn="ctr"/>
          <a:r>
            <a:rPr lang="en-US" sz="1400" b="1" dirty="0"/>
            <a:t>Healthcare &amp; Quality of Life Projects</a:t>
          </a:r>
          <a:endParaRPr lang="en-IN" sz="1400" b="1" dirty="0"/>
        </a:p>
      </dgm:t>
    </dgm:pt>
    <dgm:pt modelId="{EEEFD01A-F731-4C2B-BB58-ED393DF437BF}" type="parTrans" cxnId="{54200B26-5799-4470-9065-3C6D4F32B16D}">
      <dgm:prSet/>
      <dgm:spPr/>
      <dgm:t>
        <a:bodyPr/>
        <a:lstStyle/>
        <a:p>
          <a:endParaRPr lang="en-IN"/>
        </a:p>
      </dgm:t>
    </dgm:pt>
    <dgm:pt modelId="{5A31AB5C-E9D3-42A4-9AC3-C898F84B0725}" type="sibTrans" cxnId="{54200B26-5799-4470-9065-3C6D4F32B16D}">
      <dgm:prSet/>
      <dgm:spPr/>
      <dgm:t>
        <a:bodyPr/>
        <a:lstStyle/>
        <a:p>
          <a:endParaRPr lang="en-IN"/>
        </a:p>
      </dgm:t>
    </dgm:pt>
    <dgm:pt modelId="{4D33A1DE-8D47-4ABD-A530-96CCD74485C7}">
      <dgm:prSet phldrT="[Text]" custT="1"/>
      <dgm:spPr/>
      <dgm:t>
        <a:bodyPr/>
        <a:lstStyle/>
        <a:p>
          <a:r>
            <a:rPr lang="en-US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Infrastructure </a:t>
          </a:r>
          <a:r>
            <a:rPr lang="en-US" sz="1400" dirty="0"/>
            <a:t>&amp; Equipment Support to community hospitals which serve marginalized section of society. </a:t>
          </a:r>
          <a:endParaRPr lang="en-IN" sz="1400" dirty="0"/>
        </a:p>
      </dgm:t>
    </dgm:pt>
    <dgm:pt modelId="{28A85F64-00C2-4DD7-A50C-0759D8191571}" type="parTrans" cxnId="{13A36185-BFF5-4A80-AAFF-046CACF87E29}">
      <dgm:prSet/>
      <dgm:spPr/>
      <dgm:t>
        <a:bodyPr/>
        <a:lstStyle/>
        <a:p>
          <a:endParaRPr lang="en-IN"/>
        </a:p>
      </dgm:t>
    </dgm:pt>
    <dgm:pt modelId="{EC47B82F-D8EF-45F3-800E-E1B7DCB10584}" type="sibTrans" cxnId="{13A36185-BFF5-4A80-AAFF-046CACF87E29}">
      <dgm:prSet/>
      <dgm:spPr/>
      <dgm:t>
        <a:bodyPr/>
        <a:lstStyle/>
        <a:p>
          <a:endParaRPr lang="en-IN"/>
        </a:p>
      </dgm:t>
    </dgm:pt>
    <dgm:pt modelId="{1BD7B0A7-F29C-4745-AF72-F51FB53D9C69}">
      <dgm:prSet phldrT="[Text]" custT="1"/>
      <dgm:spPr/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Healthcare support to marginalized section of society.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A852590A-65EE-4E5A-8F8B-E056EBDC6FA0}" type="parTrans" cxnId="{4B706881-76BA-4EB0-A403-5E2F7155BC13}">
      <dgm:prSet/>
      <dgm:spPr/>
      <dgm:t>
        <a:bodyPr/>
        <a:lstStyle/>
        <a:p>
          <a:endParaRPr lang="en-IN"/>
        </a:p>
      </dgm:t>
    </dgm:pt>
    <dgm:pt modelId="{4DAEDC9B-4675-4734-A604-BD59D958A8BE}" type="sibTrans" cxnId="{4B706881-76BA-4EB0-A403-5E2F7155BC13}">
      <dgm:prSet/>
      <dgm:spPr/>
      <dgm:t>
        <a:bodyPr/>
        <a:lstStyle/>
        <a:p>
          <a:endParaRPr lang="en-IN"/>
        </a:p>
      </dgm:t>
    </dgm:pt>
    <dgm:pt modelId="{3E4704EF-7060-4A4D-AF30-94BBB05689CE}">
      <dgm:prSet phldrT="[Text]" custT="1"/>
      <dgm:spPr>
        <a:solidFill>
          <a:schemeClr val="bg2"/>
        </a:solidFill>
      </dgm:spPr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Fabricators for social  security schemes.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2D6D93A5-E144-40C9-981D-EAA2969252DA}" type="parTrans" cxnId="{053AC255-ABFA-4D00-857D-9C87458BFC58}">
      <dgm:prSet/>
      <dgm:spPr/>
      <dgm:t>
        <a:bodyPr/>
        <a:lstStyle/>
        <a:p>
          <a:endParaRPr lang="en-IN"/>
        </a:p>
      </dgm:t>
    </dgm:pt>
    <dgm:pt modelId="{7EFAA45E-D546-4AAB-B6B3-026973D460C3}" type="sibTrans" cxnId="{053AC255-ABFA-4D00-857D-9C87458BFC58}">
      <dgm:prSet/>
      <dgm:spPr/>
      <dgm:t>
        <a:bodyPr/>
        <a:lstStyle/>
        <a:p>
          <a:endParaRPr lang="en-IN"/>
        </a:p>
      </dgm:t>
    </dgm:pt>
    <dgm:pt modelId="{E7531BDA-72B7-4976-B588-C4AB71B975AD}" type="pres">
      <dgm:prSet presAssocID="{AF1E518B-EA03-44E7-A9EA-B1AA7C126C77}" presName="vert0" presStyleCnt="0">
        <dgm:presLayoutVars>
          <dgm:dir/>
          <dgm:animOne val="branch"/>
          <dgm:animLvl val="lvl"/>
        </dgm:presLayoutVars>
      </dgm:prSet>
      <dgm:spPr/>
    </dgm:pt>
    <dgm:pt modelId="{F532BD91-F11E-48A2-9713-9BA6BE1AEE85}" type="pres">
      <dgm:prSet presAssocID="{9AC9771B-967D-447A-BF6C-B8C113DEC2A4}" presName="thickLine" presStyleLbl="alignNode1" presStyleIdx="0" presStyleCnt="1"/>
      <dgm:spPr/>
    </dgm:pt>
    <dgm:pt modelId="{096D5A8B-ADE2-4154-8EDE-7BD3BDCE62EF}" type="pres">
      <dgm:prSet presAssocID="{9AC9771B-967D-447A-BF6C-B8C113DEC2A4}" presName="horz1" presStyleCnt="0"/>
      <dgm:spPr/>
    </dgm:pt>
    <dgm:pt modelId="{A84D155C-08E2-471D-9D05-3E0D7CC0A367}" type="pres">
      <dgm:prSet presAssocID="{9AC9771B-967D-447A-BF6C-B8C113DEC2A4}" presName="tx1" presStyleLbl="revTx" presStyleIdx="0" presStyleCnt="4"/>
      <dgm:spPr/>
    </dgm:pt>
    <dgm:pt modelId="{2E53F513-1010-40DB-8656-E974539A2408}" type="pres">
      <dgm:prSet presAssocID="{9AC9771B-967D-447A-BF6C-B8C113DEC2A4}" presName="vert1" presStyleCnt="0"/>
      <dgm:spPr/>
    </dgm:pt>
    <dgm:pt modelId="{77FF15F2-CFD9-45E6-BE31-995297DDD5D3}" type="pres">
      <dgm:prSet presAssocID="{4D33A1DE-8D47-4ABD-A530-96CCD74485C7}" presName="vertSpace2a" presStyleCnt="0"/>
      <dgm:spPr/>
    </dgm:pt>
    <dgm:pt modelId="{3CC8BDDE-F9DB-412C-A5AB-C481AD1FB4C6}" type="pres">
      <dgm:prSet presAssocID="{4D33A1DE-8D47-4ABD-A530-96CCD74485C7}" presName="horz2" presStyleCnt="0"/>
      <dgm:spPr/>
    </dgm:pt>
    <dgm:pt modelId="{62BBA16C-F54F-462E-B6F8-0080207FA138}" type="pres">
      <dgm:prSet presAssocID="{4D33A1DE-8D47-4ABD-A530-96CCD74485C7}" presName="horzSpace2" presStyleCnt="0"/>
      <dgm:spPr/>
    </dgm:pt>
    <dgm:pt modelId="{5BE92977-9D15-4B67-9F9A-C81FB6593D73}" type="pres">
      <dgm:prSet presAssocID="{4D33A1DE-8D47-4ABD-A530-96CCD74485C7}" presName="tx2" presStyleLbl="revTx" presStyleIdx="1" presStyleCnt="4"/>
      <dgm:spPr/>
    </dgm:pt>
    <dgm:pt modelId="{005D5F40-8D43-4879-9C2F-B821529E3F3A}" type="pres">
      <dgm:prSet presAssocID="{4D33A1DE-8D47-4ABD-A530-96CCD74485C7}" presName="vert2" presStyleCnt="0"/>
      <dgm:spPr/>
    </dgm:pt>
    <dgm:pt modelId="{F3B352C3-C025-4B64-89C3-FF61213FD58E}" type="pres">
      <dgm:prSet presAssocID="{4D33A1DE-8D47-4ABD-A530-96CCD74485C7}" presName="thinLine2b" presStyleLbl="callout" presStyleIdx="0" presStyleCnt="3" custLinFactY="100000" custLinFactNeighborY="161722"/>
      <dgm:spPr/>
    </dgm:pt>
    <dgm:pt modelId="{F37A33F4-5633-4EC1-AF17-1CC275F42442}" type="pres">
      <dgm:prSet presAssocID="{4D33A1DE-8D47-4ABD-A530-96CCD74485C7}" presName="vertSpace2b" presStyleCnt="0"/>
      <dgm:spPr/>
    </dgm:pt>
    <dgm:pt modelId="{ED6F4B22-324F-4968-AFA5-1CDEC84B62F9}" type="pres">
      <dgm:prSet presAssocID="{1BD7B0A7-F29C-4745-AF72-F51FB53D9C69}" presName="horz2" presStyleCnt="0"/>
      <dgm:spPr/>
    </dgm:pt>
    <dgm:pt modelId="{45FF4949-01BE-4C8A-A845-BC1D1816072A}" type="pres">
      <dgm:prSet presAssocID="{1BD7B0A7-F29C-4745-AF72-F51FB53D9C69}" presName="horzSpace2" presStyleCnt="0"/>
      <dgm:spPr/>
    </dgm:pt>
    <dgm:pt modelId="{6E66C891-28AF-46A8-A591-31B2E3D77958}" type="pres">
      <dgm:prSet presAssocID="{1BD7B0A7-F29C-4745-AF72-F51FB53D9C69}" presName="tx2" presStyleLbl="revTx" presStyleIdx="2" presStyleCnt="4" custLinFactNeighborY="22783"/>
      <dgm:spPr/>
    </dgm:pt>
    <dgm:pt modelId="{D6CBB43B-51C3-4F2D-86BC-1CB74A7C34CF}" type="pres">
      <dgm:prSet presAssocID="{1BD7B0A7-F29C-4745-AF72-F51FB53D9C69}" presName="vert2" presStyleCnt="0"/>
      <dgm:spPr/>
    </dgm:pt>
    <dgm:pt modelId="{8E119CBB-09CA-4524-8626-BFB6723534E0}" type="pres">
      <dgm:prSet presAssocID="{1BD7B0A7-F29C-4745-AF72-F51FB53D9C69}" presName="thinLine2b" presStyleLbl="callout" presStyleIdx="1" presStyleCnt="3" custLinFactNeighborY="82820"/>
      <dgm:spPr/>
    </dgm:pt>
    <dgm:pt modelId="{1D6D7871-7647-496D-8557-00B6DC4D5E86}" type="pres">
      <dgm:prSet presAssocID="{1BD7B0A7-F29C-4745-AF72-F51FB53D9C69}" presName="vertSpace2b" presStyleCnt="0"/>
      <dgm:spPr/>
    </dgm:pt>
    <dgm:pt modelId="{1F322C90-FF5A-42DC-81EF-335970BDDC58}" type="pres">
      <dgm:prSet presAssocID="{3E4704EF-7060-4A4D-AF30-94BBB05689CE}" presName="horz2" presStyleCnt="0"/>
      <dgm:spPr/>
    </dgm:pt>
    <dgm:pt modelId="{DB6A54A0-B025-42F8-9F8D-1063B12CCA67}" type="pres">
      <dgm:prSet presAssocID="{3E4704EF-7060-4A4D-AF30-94BBB05689CE}" presName="horzSpace2" presStyleCnt="0"/>
      <dgm:spPr/>
    </dgm:pt>
    <dgm:pt modelId="{89923BB1-A1BE-4B85-8C1A-2AB91DA3A96B}" type="pres">
      <dgm:prSet presAssocID="{3E4704EF-7060-4A4D-AF30-94BBB05689CE}" presName="tx2" presStyleLbl="revTx" presStyleIdx="3" presStyleCnt="4" custLinFactY="100000" custLinFactNeighborY="103459"/>
      <dgm:spPr/>
    </dgm:pt>
    <dgm:pt modelId="{A5F1CB67-323F-4B4F-9914-8F7D47872EC7}" type="pres">
      <dgm:prSet presAssocID="{3E4704EF-7060-4A4D-AF30-94BBB05689CE}" presName="vert2" presStyleCnt="0"/>
      <dgm:spPr/>
    </dgm:pt>
    <dgm:pt modelId="{0941C0DC-EE0E-4459-B964-53C7A4641A47}" type="pres">
      <dgm:prSet presAssocID="{3E4704EF-7060-4A4D-AF30-94BBB05689CE}" presName="thinLine2b" presStyleLbl="callout" presStyleIdx="2" presStyleCnt="3" custLinFactY="-100000" custLinFactNeighborY="-188041"/>
      <dgm:spPr/>
    </dgm:pt>
    <dgm:pt modelId="{DA5A4C7A-FA15-4820-8924-C3CA02B820D7}" type="pres">
      <dgm:prSet presAssocID="{3E4704EF-7060-4A4D-AF30-94BBB05689CE}" presName="vertSpace2b" presStyleCnt="0"/>
      <dgm:spPr/>
    </dgm:pt>
  </dgm:ptLst>
  <dgm:cxnLst>
    <dgm:cxn modelId="{54200B26-5799-4470-9065-3C6D4F32B16D}" srcId="{AF1E518B-EA03-44E7-A9EA-B1AA7C126C77}" destId="{9AC9771B-967D-447A-BF6C-B8C113DEC2A4}" srcOrd="0" destOrd="0" parTransId="{EEEFD01A-F731-4C2B-BB58-ED393DF437BF}" sibTransId="{5A31AB5C-E9D3-42A4-9AC3-C898F84B0725}"/>
    <dgm:cxn modelId="{E227BE47-B5EE-449A-9377-957E26A102B6}" type="presOf" srcId="{AF1E518B-EA03-44E7-A9EA-B1AA7C126C77}" destId="{E7531BDA-72B7-4976-B588-C4AB71B975AD}" srcOrd="0" destOrd="0" presId="urn:microsoft.com/office/officeart/2008/layout/LinedList"/>
    <dgm:cxn modelId="{3A45F769-DEE7-4F30-B176-06D4FF1064B7}" type="presOf" srcId="{1BD7B0A7-F29C-4745-AF72-F51FB53D9C69}" destId="{6E66C891-28AF-46A8-A591-31B2E3D77958}" srcOrd="0" destOrd="0" presId="urn:microsoft.com/office/officeart/2008/layout/LinedList"/>
    <dgm:cxn modelId="{54EFA46A-0B6F-415A-A697-4314829C6C59}" type="presOf" srcId="{4D33A1DE-8D47-4ABD-A530-96CCD74485C7}" destId="{5BE92977-9D15-4B67-9F9A-C81FB6593D73}" srcOrd="0" destOrd="0" presId="urn:microsoft.com/office/officeart/2008/layout/LinedList"/>
    <dgm:cxn modelId="{053AC255-ABFA-4D00-857D-9C87458BFC58}" srcId="{9AC9771B-967D-447A-BF6C-B8C113DEC2A4}" destId="{3E4704EF-7060-4A4D-AF30-94BBB05689CE}" srcOrd="2" destOrd="0" parTransId="{2D6D93A5-E144-40C9-981D-EAA2969252DA}" sibTransId="{7EFAA45E-D546-4AAB-B6B3-026973D460C3}"/>
    <dgm:cxn modelId="{4B706881-76BA-4EB0-A403-5E2F7155BC13}" srcId="{9AC9771B-967D-447A-BF6C-B8C113DEC2A4}" destId="{1BD7B0A7-F29C-4745-AF72-F51FB53D9C69}" srcOrd="1" destOrd="0" parTransId="{A852590A-65EE-4E5A-8F8B-E056EBDC6FA0}" sibTransId="{4DAEDC9B-4675-4734-A604-BD59D958A8BE}"/>
    <dgm:cxn modelId="{56E4FC82-5BEB-4C78-AFBB-CB58812233FC}" type="presOf" srcId="{3E4704EF-7060-4A4D-AF30-94BBB05689CE}" destId="{89923BB1-A1BE-4B85-8C1A-2AB91DA3A96B}" srcOrd="0" destOrd="0" presId="urn:microsoft.com/office/officeart/2008/layout/LinedList"/>
    <dgm:cxn modelId="{13A36185-BFF5-4A80-AAFF-046CACF87E29}" srcId="{9AC9771B-967D-447A-BF6C-B8C113DEC2A4}" destId="{4D33A1DE-8D47-4ABD-A530-96CCD74485C7}" srcOrd="0" destOrd="0" parTransId="{28A85F64-00C2-4DD7-A50C-0759D8191571}" sibTransId="{EC47B82F-D8EF-45F3-800E-E1B7DCB10584}"/>
    <dgm:cxn modelId="{7005EBBA-33CC-472C-9758-CD87774EE3A8}" type="presOf" srcId="{9AC9771B-967D-447A-BF6C-B8C113DEC2A4}" destId="{A84D155C-08E2-471D-9D05-3E0D7CC0A367}" srcOrd="0" destOrd="0" presId="urn:microsoft.com/office/officeart/2008/layout/LinedList"/>
    <dgm:cxn modelId="{E47C2242-9293-473B-9255-216FE68524F3}" type="presParOf" srcId="{E7531BDA-72B7-4976-B588-C4AB71B975AD}" destId="{F532BD91-F11E-48A2-9713-9BA6BE1AEE85}" srcOrd="0" destOrd="0" presId="urn:microsoft.com/office/officeart/2008/layout/LinedList"/>
    <dgm:cxn modelId="{F96B3E18-4732-4907-8E0F-8DA7D9916836}" type="presParOf" srcId="{E7531BDA-72B7-4976-B588-C4AB71B975AD}" destId="{096D5A8B-ADE2-4154-8EDE-7BD3BDCE62EF}" srcOrd="1" destOrd="0" presId="urn:microsoft.com/office/officeart/2008/layout/LinedList"/>
    <dgm:cxn modelId="{B6503A91-D7EA-4B9E-B998-48521969767B}" type="presParOf" srcId="{096D5A8B-ADE2-4154-8EDE-7BD3BDCE62EF}" destId="{A84D155C-08E2-471D-9D05-3E0D7CC0A367}" srcOrd="0" destOrd="0" presId="urn:microsoft.com/office/officeart/2008/layout/LinedList"/>
    <dgm:cxn modelId="{EDC5ED39-2918-4DF0-BD5D-35573D2643B5}" type="presParOf" srcId="{096D5A8B-ADE2-4154-8EDE-7BD3BDCE62EF}" destId="{2E53F513-1010-40DB-8656-E974539A2408}" srcOrd="1" destOrd="0" presId="urn:microsoft.com/office/officeart/2008/layout/LinedList"/>
    <dgm:cxn modelId="{F3B36FE2-AC3E-43C4-8020-B648B73C49DD}" type="presParOf" srcId="{2E53F513-1010-40DB-8656-E974539A2408}" destId="{77FF15F2-CFD9-45E6-BE31-995297DDD5D3}" srcOrd="0" destOrd="0" presId="urn:microsoft.com/office/officeart/2008/layout/LinedList"/>
    <dgm:cxn modelId="{147E5E14-BFC6-4E9C-A6CB-1313BDBC82C5}" type="presParOf" srcId="{2E53F513-1010-40DB-8656-E974539A2408}" destId="{3CC8BDDE-F9DB-412C-A5AB-C481AD1FB4C6}" srcOrd="1" destOrd="0" presId="urn:microsoft.com/office/officeart/2008/layout/LinedList"/>
    <dgm:cxn modelId="{1E86EA64-EE11-4C0B-BB87-7D6070FF7F53}" type="presParOf" srcId="{3CC8BDDE-F9DB-412C-A5AB-C481AD1FB4C6}" destId="{62BBA16C-F54F-462E-B6F8-0080207FA138}" srcOrd="0" destOrd="0" presId="urn:microsoft.com/office/officeart/2008/layout/LinedList"/>
    <dgm:cxn modelId="{506447CF-57AC-4C05-93D6-06A28659D037}" type="presParOf" srcId="{3CC8BDDE-F9DB-412C-A5AB-C481AD1FB4C6}" destId="{5BE92977-9D15-4B67-9F9A-C81FB6593D73}" srcOrd="1" destOrd="0" presId="urn:microsoft.com/office/officeart/2008/layout/LinedList"/>
    <dgm:cxn modelId="{4FDE0323-CDC1-4050-B2F5-5BFA41397AC0}" type="presParOf" srcId="{3CC8BDDE-F9DB-412C-A5AB-C481AD1FB4C6}" destId="{005D5F40-8D43-4879-9C2F-B821529E3F3A}" srcOrd="2" destOrd="0" presId="urn:microsoft.com/office/officeart/2008/layout/LinedList"/>
    <dgm:cxn modelId="{E0161DA2-C533-497A-A6D8-972CCE3F3D5D}" type="presParOf" srcId="{2E53F513-1010-40DB-8656-E974539A2408}" destId="{F3B352C3-C025-4B64-89C3-FF61213FD58E}" srcOrd="2" destOrd="0" presId="urn:microsoft.com/office/officeart/2008/layout/LinedList"/>
    <dgm:cxn modelId="{413326D4-2429-48F5-9B8D-7ECE9418A8E2}" type="presParOf" srcId="{2E53F513-1010-40DB-8656-E974539A2408}" destId="{F37A33F4-5633-4EC1-AF17-1CC275F42442}" srcOrd="3" destOrd="0" presId="urn:microsoft.com/office/officeart/2008/layout/LinedList"/>
    <dgm:cxn modelId="{592FC116-BBA4-49D0-8419-1DD15606DBD0}" type="presParOf" srcId="{2E53F513-1010-40DB-8656-E974539A2408}" destId="{ED6F4B22-324F-4968-AFA5-1CDEC84B62F9}" srcOrd="4" destOrd="0" presId="urn:microsoft.com/office/officeart/2008/layout/LinedList"/>
    <dgm:cxn modelId="{92DE4F73-D7BE-4032-A2C5-00FE7DDACBFC}" type="presParOf" srcId="{ED6F4B22-324F-4968-AFA5-1CDEC84B62F9}" destId="{45FF4949-01BE-4C8A-A845-BC1D1816072A}" srcOrd="0" destOrd="0" presId="urn:microsoft.com/office/officeart/2008/layout/LinedList"/>
    <dgm:cxn modelId="{6C00D05C-59E9-4E1D-8E17-7BC3A47960C4}" type="presParOf" srcId="{ED6F4B22-324F-4968-AFA5-1CDEC84B62F9}" destId="{6E66C891-28AF-46A8-A591-31B2E3D77958}" srcOrd="1" destOrd="0" presId="urn:microsoft.com/office/officeart/2008/layout/LinedList"/>
    <dgm:cxn modelId="{EC7AEFF9-3AE1-44DB-A2C7-3F9E6BC90E05}" type="presParOf" srcId="{ED6F4B22-324F-4968-AFA5-1CDEC84B62F9}" destId="{D6CBB43B-51C3-4F2D-86BC-1CB74A7C34CF}" srcOrd="2" destOrd="0" presId="urn:microsoft.com/office/officeart/2008/layout/LinedList"/>
    <dgm:cxn modelId="{92694101-DB19-46CA-B81E-D299D15A77DC}" type="presParOf" srcId="{2E53F513-1010-40DB-8656-E974539A2408}" destId="{8E119CBB-09CA-4524-8626-BFB6723534E0}" srcOrd="5" destOrd="0" presId="urn:microsoft.com/office/officeart/2008/layout/LinedList"/>
    <dgm:cxn modelId="{0C3F2D79-3399-43DD-AE5D-9B1EF3FE0967}" type="presParOf" srcId="{2E53F513-1010-40DB-8656-E974539A2408}" destId="{1D6D7871-7647-496D-8557-00B6DC4D5E86}" srcOrd="6" destOrd="0" presId="urn:microsoft.com/office/officeart/2008/layout/LinedList"/>
    <dgm:cxn modelId="{4DCF865F-27F3-49C2-81CD-8B3E2D2BB9D8}" type="presParOf" srcId="{2E53F513-1010-40DB-8656-E974539A2408}" destId="{1F322C90-FF5A-42DC-81EF-335970BDDC58}" srcOrd="7" destOrd="0" presId="urn:microsoft.com/office/officeart/2008/layout/LinedList"/>
    <dgm:cxn modelId="{D2B08DD8-3ED3-451F-8CCD-F4EB517A26BB}" type="presParOf" srcId="{1F322C90-FF5A-42DC-81EF-335970BDDC58}" destId="{DB6A54A0-B025-42F8-9F8D-1063B12CCA67}" srcOrd="0" destOrd="0" presId="urn:microsoft.com/office/officeart/2008/layout/LinedList"/>
    <dgm:cxn modelId="{3BB2B29F-6704-414E-80B8-279EA05B07B7}" type="presParOf" srcId="{1F322C90-FF5A-42DC-81EF-335970BDDC58}" destId="{89923BB1-A1BE-4B85-8C1A-2AB91DA3A96B}" srcOrd="1" destOrd="0" presId="urn:microsoft.com/office/officeart/2008/layout/LinedList"/>
    <dgm:cxn modelId="{55DA9802-5499-4C99-9E9D-41CA9D9F6407}" type="presParOf" srcId="{1F322C90-FF5A-42DC-81EF-335970BDDC58}" destId="{A5F1CB67-323F-4B4F-9914-8F7D47872EC7}" srcOrd="2" destOrd="0" presId="urn:microsoft.com/office/officeart/2008/layout/LinedList"/>
    <dgm:cxn modelId="{A400116F-6E39-4D11-9F12-95E62CECB4C2}" type="presParOf" srcId="{2E53F513-1010-40DB-8656-E974539A2408}" destId="{0941C0DC-EE0E-4459-B964-53C7A4641A47}" srcOrd="8" destOrd="0" presId="urn:microsoft.com/office/officeart/2008/layout/LinedList"/>
    <dgm:cxn modelId="{3D4DBDB5-08A9-4C7D-843A-97138CEBD5C4}" type="presParOf" srcId="{2E53F513-1010-40DB-8656-E974539A2408}" destId="{DA5A4C7A-FA15-4820-8924-C3CA02B820D7}" srcOrd="9" destOrd="0" presId="urn:microsoft.com/office/officeart/2008/layout/LinedList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1E518B-EA03-44E7-A9EA-B1AA7C126C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9AC9771B-967D-447A-BF6C-B8C113DEC2A4}">
      <dgm:prSet phldrT="[Text]" custT="1"/>
      <dgm:spPr/>
      <dgm:t>
        <a:bodyPr/>
        <a:lstStyle/>
        <a:p>
          <a:pPr algn="ctr"/>
          <a:r>
            <a:rPr lang="en-US" sz="1400" b="1" dirty="0"/>
            <a:t>Education Projects</a:t>
          </a:r>
          <a:endParaRPr lang="en-IN" sz="1400" b="1" dirty="0"/>
        </a:p>
      </dgm:t>
    </dgm:pt>
    <dgm:pt modelId="{EEEFD01A-F731-4C2B-BB58-ED393DF437BF}" type="parTrans" cxnId="{54200B26-5799-4470-9065-3C6D4F32B16D}">
      <dgm:prSet/>
      <dgm:spPr/>
      <dgm:t>
        <a:bodyPr/>
        <a:lstStyle/>
        <a:p>
          <a:endParaRPr lang="en-IN"/>
        </a:p>
      </dgm:t>
    </dgm:pt>
    <dgm:pt modelId="{5A31AB5C-E9D3-42A4-9AC3-C898F84B0725}" type="sibTrans" cxnId="{54200B26-5799-4470-9065-3C6D4F32B16D}">
      <dgm:prSet/>
      <dgm:spPr/>
      <dgm:t>
        <a:bodyPr/>
        <a:lstStyle/>
        <a:p>
          <a:endParaRPr lang="en-IN"/>
        </a:p>
      </dgm:t>
    </dgm:pt>
    <dgm:pt modelId="{4D33A1DE-8D47-4ABD-A530-96CCD74485C7}">
      <dgm:prSet phldrT="[Text]" custT="1"/>
      <dgm:spPr/>
      <dgm:t>
        <a:bodyPr/>
        <a:lstStyle/>
        <a:p>
          <a:r>
            <a:rPr lang="en-US" sz="1400" dirty="0"/>
            <a:t>Vocational Skill Development Projects for Marginalized Section including construction related work &amp; others.</a:t>
          </a:r>
          <a:endParaRPr lang="en-IN" sz="1400" dirty="0"/>
        </a:p>
      </dgm:t>
    </dgm:pt>
    <dgm:pt modelId="{28A85F64-00C2-4DD7-A50C-0759D8191571}" type="parTrans" cxnId="{13A36185-BFF5-4A80-AAFF-046CACF87E29}">
      <dgm:prSet/>
      <dgm:spPr/>
      <dgm:t>
        <a:bodyPr/>
        <a:lstStyle/>
        <a:p>
          <a:endParaRPr lang="en-IN"/>
        </a:p>
      </dgm:t>
    </dgm:pt>
    <dgm:pt modelId="{EC47B82F-D8EF-45F3-800E-E1B7DCB10584}" type="sibTrans" cxnId="{13A36185-BFF5-4A80-AAFF-046CACF87E29}">
      <dgm:prSet/>
      <dgm:spPr/>
      <dgm:t>
        <a:bodyPr/>
        <a:lstStyle/>
        <a:p>
          <a:endParaRPr lang="en-IN"/>
        </a:p>
      </dgm:t>
    </dgm:pt>
    <dgm:pt modelId="{1BD7B0A7-F29C-4745-AF72-F51FB53D9C69}">
      <dgm:prSet phldrT="[Text]" custT="1"/>
      <dgm:spPr/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learning centers for children of construction workers.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A852590A-65EE-4E5A-8F8B-E056EBDC6FA0}" type="parTrans" cxnId="{4B706881-76BA-4EB0-A403-5E2F7155BC13}">
      <dgm:prSet/>
      <dgm:spPr/>
      <dgm:t>
        <a:bodyPr/>
        <a:lstStyle/>
        <a:p>
          <a:endParaRPr lang="en-IN"/>
        </a:p>
      </dgm:t>
    </dgm:pt>
    <dgm:pt modelId="{4DAEDC9B-4675-4734-A604-BD59D958A8BE}" type="sibTrans" cxnId="{4B706881-76BA-4EB0-A403-5E2F7155BC13}">
      <dgm:prSet/>
      <dgm:spPr/>
      <dgm:t>
        <a:bodyPr/>
        <a:lstStyle/>
        <a:p>
          <a:endParaRPr lang="en-IN"/>
        </a:p>
      </dgm:t>
    </dgm:pt>
    <dgm:pt modelId="{3E4704EF-7060-4A4D-AF30-94BBB05689CE}">
      <dgm:prSet phldrT="[Text]" custT="1"/>
      <dgm:spPr/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educational institutes :</a:t>
          </a:r>
        </a:p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1. Construction/Renovation of sanitation block. </a:t>
          </a:r>
        </a:p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2. Support for equipment/furniture.</a:t>
          </a:r>
        </a:p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3. Support for scholarship projects.</a:t>
          </a:r>
        </a:p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4. Support for educational labs.</a:t>
          </a:r>
        </a:p>
        <a:p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2D6D93A5-E144-40C9-981D-EAA2969252DA}" type="parTrans" cxnId="{053AC255-ABFA-4D00-857D-9C87458BFC58}">
      <dgm:prSet/>
      <dgm:spPr/>
      <dgm:t>
        <a:bodyPr/>
        <a:lstStyle/>
        <a:p>
          <a:endParaRPr lang="en-IN"/>
        </a:p>
      </dgm:t>
    </dgm:pt>
    <dgm:pt modelId="{7EFAA45E-D546-4AAB-B6B3-026973D460C3}" type="sibTrans" cxnId="{053AC255-ABFA-4D00-857D-9C87458BFC58}">
      <dgm:prSet/>
      <dgm:spPr/>
      <dgm:t>
        <a:bodyPr/>
        <a:lstStyle/>
        <a:p>
          <a:endParaRPr lang="en-IN"/>
        </a:p>
      </dgm:t>
    </dgm:pt>
    <dgm:pt modelId="{E7531BDA-72B7-4976-B588-C4AB71B975AD}" type="pres">
      <dgm:prSet presAssocID="{AF1E518B-EA03-44E7-A9EA-B1AA7C126C77}" presName="vert0" presStyleCnt="0">
        <dgm:presLayoutVars>
          <dgm:dir/>
          <dgm:animOne val="branch"/>
          <dgm:animLvl val="lvl"/>
        </dgm:presLayoutVars>
      </dgm:prSet>
      <dgm:spPr/>
    </dgm:pt>
    <dgm:pt modelId="{F532BD91-F11E-48A2-9713-9BA6BE1AEE85}" type="pres">
      <dgm:prSet presAssocID="{9AC9771B-967D-447A-BF6C-B8C113DEC2A4}" presName="thickLine" presStyleLbl="alignNode1" presStyleIdx="0" presStyleCnt="1"/>
      <dgm:spPr/>
    </dgm:pt>
    <dgm:pt modelId="{096D5A8B-ADE2-4154-8EDE-7BD3BDCE62EF}" type="pres">
      <dgm:prSet presAssocID="{9AC9771B-967D-447A-BF6C-B8C113DEC2A4}" presName="horz1" presStyleCnt="0"/>
      <dgm:spPr/>
    </dgm:pt>
    <dgm:pt modelId="{A84D155C-08E2-471D-9D05-3E0D7CC0A367}" type="pres">
      <dgm:prSet presAssocID="{9AC9771B-967D-447A-BF6C-B8C113DEC2A4}" presName="tx1" presStyleLbl="revTx" presStyleIdx="0" presStyleCnt="4"/>
      <dgm:spPr/>
    </dgm:pt>
    <dgm:pt modelId="{2E53F513-1010-40DB-8656-E974539A2408}" type="pres">
      <dgm:prSet presAssocID="{9AC9771B-967D-447A-BF6C-B8C113DEC2A4}" presName="vert1" presStyleCnt="0"/>
      <dgm:spPr/>
    </dgm:pt>
    <dgm:pt modelId="{77FF15F2-CFD9-45E6-BE31-995297DDD5D3}" type="pres">
      <dgm:prSet presAssocID="{4D33A1DE-8D47-4ABD-A530-96CCD74485C7}" presName="vertSpace2a" presStyleCnt="0"/>
      <dgm:spPr/>
    </dgm:pt>
    <dgm:pt modelId="{3CC8BDDE-F9DB-412C-A5AB-C481AD1FB4C6}" type="pres">
      <dgm:prSet presAssocID="{4D33A1DE-8D47-4ABD-A530-96CCD74485C7}" presName="horz2" presStyleCnt="0"/>
      <dgm:spPr/>
    </dgm:pt>
    <dgm:pt modelId="{62BBA16C-F54F-462E-B6F8-0080207FA138}" type="pres">
      <dgm:prSet presAssocID="{4D33A1DE-8D47-4ABD-A530-96CCD74485C7}" presName="horzSpace2" presStyleCnt="0"/>
      <dgm:spPr/>
    </dgm:pt>
    <dgm:pt modelId="{5BE92977-9D15-4B67-9F9A-C81FB6593D73}" type="pres">
      <dgm:prSet presAssocID="{4D33A1DE-8D47-4ABD-A530-96CCD74485C7}" presName="tx2" presStyleLbl="revTx" presStyleIdx="1" presStyleCnt="4"/>
      <dgm:spPr/>
    </dgm:pt>
    <dgm:pt modelId="{005D5F40-8D43-4879-9C2F-B821529E3F3A}" type="pres">
      <dgm:prSet presAssocID="{4D33A1DE-8D47-4ABD-A530-96CCD74485C7}" presName="vert2" presStyleCnt="0"/>
      <dgm:spPr/>
    </dgm:pt>
    <dgm:pt modelId="{F3B352C3-C025-4B64-89C3-FF61213FD58E}" type="pres">
      <dgm:prSet presAssocID="{4D33A1DE-8D47-4ABD-A530-96CCD74485C7}" presName="thinLine2b" presStyleLbl="callout" presStyleIdx="0" presStyleCnt="3" custLinFactY="-312368" custLinFactNeighborY="-400000"/>
      <dgm:spPr/>
    </dgm:pt>
    <dgm:pt modelId="{F37A33F4-5633-4EC1-AF17-1CC275F42442}" type="pres">
      <dgm:prSet presAssocID="{4D33A1DE-8D47-4ABD-A530-96CCD74485C7}" presName="vertSpace2b" presStyleCnt="0"/>
      <dgm:spPr/>
    </dgm:pt>
    <dgm:pt modelId="{ED6F4B22-324F-4968-AFA5-1CDEC84B62F9}" type="pres">
      <dgm:prSet presAssocID="{1BD7B0A7-F29C-4745-AF72-F51FB53D9C69}" presName="horz2" presStyleCnt="0"/>
      <dgm:spPr/>
    </dgm:pt>
    <dgm:pt modelId="{45FF4949-01BE-4C8A-A845-BC1D1816072A}" type="pres">
      <dgm:prSet presAssocID="{1BD7B0A7-F29C-4745-AF72-F51FB53D9C69}" presName="horzSpace2" presStyleCnt="0"/>
      <dgm:spPr/>
    </dgm:pt>
    <dgm:pt modelId="{6E66C891-28AF-46A8-A591-31B2E3D77958}" type="pres">
      <dgm:prSet presAssocID="{1BD7B0A7-F29C-4745-AF72-F51FB53D9C69}" presName="tx2" presStyleLbl="revTx" presStyleIdx="2" presStyleCnt="4" custLinFactNeighborY="-33694"/>
      <dgm:spPr/>
    </dgm:pt>
    <dgm:pt modelId="{D6CBB43B-51C3-4F2D-86BC-1CB74A7C34CF}" type="pres">
      <dgm:prSet presAssocID="{1BD7B0A7-F29C-4745-AF72-F51FB53D9C69}" presName="vert2" presStyleCnt="0"/>
      <dgm:spPr/>
    </dgm:pt>
    <dgm:pt modelId="{8E119CBB-09CA-4524-8626-BFB6723534E0}" type="pres">
      <dgm:prSet presAssocID="{1BD7B0A7-F29C-4745-AF72-F51FB53D9C69}" presName="thinLine2b" presStyleLbl="callout" presStyleIdx="1" presStyleCnt="3" custLinFactY="-641974" custLinFactNeighborY="-700000"/>
      <dgm:spPr/>
    </dgm:pt>
    <dgm:pt modelId="{1D6D7871-7647-496D-8557-00B6DC4D5E86}" type="pres">
      <dgm:prSet presAssocID="{1BD7B0A7-F29C-4745-AF72-F51FB53D9C69}" presName="vertSpace2b" presStyleCnt="0"/>
      <dgm:spPr/>
    </dgm:pt>
    <dgm:pt modelId="{1F322C90-FF5A-42DC-81EF-335970BDDC58}" type="pres">
      <dgm:prSet presAssocID="{3E4704EF-7060-4A4D-AF30-94BBB05689CE}" presName="horz2" presStyleCnt="0"/>
      <dgm:spPr/>
    </dgm:pt>
    <dgm:pt modelId="{DB6A54A0-B025-42F8-9F8D-1063B12CCA67}" type="pres">
      <dgm:prSet presAssocID="{3E4704EF-7060-4A4D-AF30-94BBB05689CE}" presName="horzSpace2" presStyleCnt="0"/>
      <dgm:spPr/>
    </dgm:pt>
    <dgm:pt modelId="{89923BB1-A1BE-4B85-8C1A-2AB91DA3A96B}" type="pres">
      <dgm:prSet presAssocID="{3E4704EF-7060-4A4D-AF30-94BBB05689CE}" presName="tx2" presStyleLbl="revTx" presStyleIdx="3" presStyleCnt="4" custLinFactNeighborY="-59949"/>
      <dgm:spPr/>
    </dgm:pt>
    <dgm:pt modelId="{A5F1CB67-323F-4B4F-9914-8F7D47872EC7}" type="pres">
      <dgm:prSet presAssocID="{3E4704EF-7060-4A4D-AF30-94BBB05689CE}" presName="vert2" presStyleCnt="0"/>
      <dgm:spPr/>
    </dgm:pt>
    <dgm:pt modelId="{0941C0DC-EE0E-4459-B964-53C7A4641A47}" type="pres">
      <dgm:prSet presAssocID="{3E4704EF-7060-4A4D-AF30-94BBB05689CE}" presName="thinLine2b" presStyleLbl="callout" presStyleIdx="2" presStyleCnt="3" custLinFactY="-68612" custLinFactNeighborY="-100000"/>
      <dgm:spPr/>
    </dgm:pt>
    <dgm:pt modelId="{DA5A4C7A-FA15-4820-8924-C3CA02B820D7}" type="pres">
      <dgm:prSet presAssocID="{3E4704EF-7060-4A4D-AF30-94BBB05689CE}" presName="vertSpace2b" presStyleCnt="0"/>
      <dgm:spPr/>
    </dgm:pt>
  </dgm:ptLst>
  <dgm:cxnLst>
    <dgm:cxn modelId="{54200B26-5799-4470-9065-3C6D4F32B16D}" srcId="{AF1E518B-EA03-44E7-A9EA-B1AA7C126C77}" destId="{9AC9771B-967D-447A-BF6C-B8C113DEC2A4}" srcOrd="0" destOrd="0" parTransId="{EEEFD01A-F731-4C2B-BB58-ED393DF437BF}" sibTransId="{5A31AB5C-E9D3-42A4-9AC3-C898F84B0725}"/>
    <dgm:cxn modelId="{E227BE47-B5EE-449A-9377-957E26A102B6}" type="presOf" srcId="{AF1E518B-EA03-44E7-A9EA-B1AA7C126C77}" destId="{E7531BDA-72B7-4976-B588-C4AB71B975AD}" srcOrd="0" destOrd="0" presId="urn:microsoft.com/office/officeart/2008/layout/LinedList"/>
    <dgm:cxn modelId="{3A45F769-DEE7-4F30-B176-06D4FF1064B7}" type="presOf" srcId="{1BD7B0A7-F29C-4745-AF72-F51FB53D9C69}" destId="{6E66C891-28AF-46A8-A591-31B2E3D77958}" srcOrd="0" destOrd="0" presId="urn:microsoft.com/office/officeart/2008/layout/LinedList"/>
    <dgm:cxn modelId="{54EFA46A-0B6F-415A-A697-4314829C6C59}" type="presOf" srcId="{4D33A1DE-8D47-4ABD-A530-96CCD74485C7}" destId="{5BE92977-9D15-4B67-9F9A-C81FB6593D73}" srcOrd="0" destOrd="0" presId="urn:microsoft.com/office/officeart/2008/layout/LinedList"/>
    <dgm:cxn modelId="{053AC255-ABFA-4D00-857D-9C87458BFC58}" srcId="{9AC9771B-967D-447A-BF6C-B8C113DEC2A4}" destId="{3E4704EF-7060-4A4D-AF30-94BBB05689CE}" srcOrd="2" destOrd="0" parTransId="{2D6D93A5-E144-40C9-981D-EAA2969252DA}" sibTransId="{7EFAA45E-D546-4AAB-B6B3-026973D460C3}"/>
    <dgm:cxn modelId="{4B706881-76BA-4EB0-A403-5E2F7155BC13}" srcId="{9AC9771B-967D-447A-BF6C-B8C113DEC2A4}" destId="{1BD7B0A7-F29C-4745-AF72-F51FB53D9C69}" srcOrd="1" destOrd="0" parTransId="{A852590A-65EE-4E5A-8F8B-E056EBDC6FA0}" sibTransId="{4DAEDC9B-4675-4734-A604-BD59D958A8BE}"/>
    <dgm:cxn modelId="{56E4FC82-5BEB-4C78-AFBB-CB58812233FC}" type="presOf" srcId="{3E4704EF-7060-4A4D-AF30-94BBB05689CE}" destId="{89923BB1-A1BE-4B85-8C1A-2AB91DA3A96B}" srcOrd="0" destOrd="0" presId="urn:microsoft.com/office/officeart/2008/layout/LinedList"/>
    <dgm:cxn modelId="{13A36185-BFF5-4A80-AAFF-046CACF87E29}" srcId="{9AC9771B-967D-447A-BF6C-B8C113DEC2A4}" destId="{4D33A1DE-8D47-4ABD-A530-96CCD74485C7}" srcOrd="0" destOrd="0" parTransId="{28A85F64-00C2-4DD7-A50C-0759D8191571}" sibTransId="{EC47B82F-D8EF-45F3-800E-E1B7DCB10584}"/>
    <dgm:cxn modelId="{7005EBBA-33CC-472C-9758-CD87774EE3A8}" type="presOf" srcId="{9AC9771B-967D-447A-BF6C-B8C113DEC2A4}" destId="{A84D155C-08E2-471D-9D05-3E0D7CC0A367}" srcOrd="0" destOrd="0" presId="urn:microsoft.com/office/officeart/2008/layout/LinedList"/>
    <dgm:cxn modelId="{E47C2242-9293-473B-9255-216FE68524F3}" type="presParOf" srcId="{E7531BDA-72B7-4976-B588-C4AB71B975AD}" destId="{F532BD91-F11E-48A2-9713-9BA6BE1AEE85}" srcOrd="0" destOrd="0" presId="urn:microsoft.com/office/officeart/2008/layout/LinedList"/>
    <dgm:cxn modelId="{F96B3E18-4732-4907-8E0F-8DA7D9916836}" type="presParOf" srcId="{E7531BDA-72B7-4976-B588-C4AB71B975AD}" destId="{096D5A8B-ADE2-4154-8EDE-7BD3BDCE62EF}" srcOrd="1" destOrd="0" presId="urn:microsoft.com/office/officeart/2008/layout/LinedList"/>
    <dgm:cxn modelId="{B6503A91-D7EA-4B9E-B998-48521969767B}" type="presParOf" srcId="{096D5A8B-ADE2-4154-8EDE-7BD3BDCE62EF}" destId="{A84D155C-08E2-471D-9D05-3E0D7CC0A367}" srcOrd="0" destOrd="0" presId="urn:microsoft.com/office/officeart/2008/layout/LinedList"/>
    <dgm:cxn modelId="{EDC5ED39-2918-4DF0-BD5D-35573D2643B5}" type="presParOf" srcId="{096D5A8B-ADE2-4154-8EDE-7BD3BDCE62EF}" destId="{2E53F513-1010-40DB-8656-E974539A2408}" srcOrd="1" destOrd="0" presId="urn:microsoft.com/office/officeart/2008/layout/LinedList"/>
    <dgm:cxn modelId="{F3B36FE2-AC3E-43C4-8020-B648B73C49DD}" type="presParOf" srcId="{2E53F513-1010-40DB-8656-E974539A2408}" destId="{77FF15F2-CFD9-45E6-BE31-995297DDD5D3}" srcOrd="0" destOrd="0" presId="urn:microsoft.com/office/officeart/2008/layout/LinedList"/>
    <dgm:cxn modelId="{147E5E14-BFC6-4E9C-A6CB-1313BDBC82C5}" type="presParOf" srcId="{2E53F513-1010-40DB-8656-E974539A2408}" destId="{3CC8BDDE-F9DB-412C-A5AB-C481AD1FB4C6}" srcOrd="1" destOrd="0" presId="urn:microsoft.com/office/officeart/2008/layout/LinedList"/>
    <dgm:cxn modelId="{1E86EA64-EE11-4C0B-BB87-7D6070FF7F53}" type="presParOf" srcId="{3CC8BDDE-F9DB-412C-A5AB-C481AD1FB4C6}" destId="{62BBA16C-F54F-462E-B6F8-0080207FA138}" srcOrd="0" destOrd="0" presId="urn:microsoft.com/office/officeart/2008/layout/LinedList"/>
    <dgm:cxn modelId="{506447CF-57AC-4C05-93D6-06A28659D037}" type="presParOf" srcId="{3CC8BDDE-F9DB-412C-A5AB-C481AD1FB4C6}" destId="{5BE92977-9D15-4B67-9F9A-C81FB6593D73}" srcOrd="1" destOrd="0" presId="urn:microsoft.com/office/officeart/2008/layout/LinedList"/>
    <dgm:cxn modelId="{4FDE0323-CDC1-4050-B2F5-5BFA41397AC0}" type="presParOf" srcId="{3CC8BDDE-F9DB-412C-A5AB-C481AD1FB4C6}" destId="{005D5F40-8D43-4879-9C2F-B821529E3F3A}" srcOrd="2" destOrd="0" presId="urn:microsoft.com/office/officeart/2008/layout/LinedList"/>
    <dgm:cxn modelId="{E0161DA2-C533-497A-A6D8-972CCE3F3D5D}" type="presParOf" srcId="{2E53F513-1010-40DB-8656-E974539A2408}" destId="{F3B352C3-C025-4B64-89C3-FF61213FD58E}" srcOrd="2" destOrd="0" presId="urn:microsoft.com/office/officeart/2008/layout/LinedList"/>
    <dgm:cxn modelId="{413326D4-2429-48F5-9B8D-7ECE9418A8E2}" type="presParOf" srcId="{2E53F513-1010-40DB-8656-E974539A2408}" destId="{F37A33F4-5633-4EC1-AF17-1CC275F42442}" srcOrd="3" destOrd="0" presId="urn:microsoft.com/office/officeart/2008/layout/LinedList"/>
    <dgm:cxn modelId="{592FC116-BBA4-49D0-8419-1DD15606DBD0}" type="presParOf" srcId="{2E53F513-1010-40DB-8656-E974539A2408}" destId="{ED6F4B22-324F-4968-AFA5-1CDEC84B62F9}" srcOrd="4" destOrd="0" presId="urn:microsoft.com/office/officeart/2008/layout/LinedList"/>
    <dgm:cxn modelId="{92DE4F73-D7BE-4032-A2C5-00FE7DDACBFC}" type="presParOf" srcId="{ED6F4B22-324F-4968-AFA5-1CDEC84B62F9}" destId="{45FF4949-01BE-4C8A-A845-BC1D1816072A}" srcOrd="0" destOrd="0" presId="urn:microsoft.com/office/officeart/2008/layout/LinedList"/>
    <dgm:cxn modelId="{6C00D05C-59E9-4E1D-8E17-7BC3A47960C4}" type="presParOf" srcId="{ED6F4B22-324F-4968-AFA5-1CDEC84B62F9}" destId="{6E66C891-28AF-46A8-A591-31B2E3D77958}" srcOrd="1" destOrd="0" presId="urn:microsoft.com/office/officeart/2008/layout/LinedList"/>
    <dgm:cxn modelId="{EC7AEFF9-3AE1-44DB-A2C7-3F9E6BC90E05}" type="presParOf" srcId="{ED6F4B22-324F-4968-AFA5-1CDEC84B62F9}" destId="{D6CBB43B-51C3-4F2D-86BC-1CB74A7C34CF}" srcOrd="2" destOrd="0" presId="urn:microsoft.com/office/officeart/2008/layout/LinedList"/>
    <dgm:cxn modelId="{92694101-DB19-46CA-B81E-D299D15A77DC}" type="presParOf" srcId="{2E53F513-1010-40DB-8656-E974539A2408}" destId="{8E119CBB-09CA-4524-8626-BFB6723534E0}" srcOrd="5" destOrd="0" presId="urn:microsoft.com/office/officeart/2008/layout/LinedList"/>
    <dgm:cxn modelId="{0C3F2D79-3399-43DD-AE5D-9B1EF3FE0967}" type="presParOf" srcId="{2E53F513-1010-40DB-8656-E974539A2408}" destId="{1D6D7871-7647-496D-8557-00B6DC4D5E86}" srcOrd="6" destOrd="0" presId="urn:microsoft.com/office/officeart/2008/layout/LinedList"/>
    <dgm:cxn modelId="{4DCF865F-27F3-49C2-81CD-8B3E2D2BB9D8}" type="presParOf" srcId="{2E53F513-1010-40DB-8656-E974539A2408}" destId="{1F322C90-FF5A-42DC-81EF-335970BDDC58}" srcOrd="7" destOrd="0" presId="urn:microsoft.com/office/officeart/2008/layout/LinedList"/>
    <dgm:cxn modelId="{D2B08DD8-3ED3-451F-8CCD-F4EB517A26BB}" type="presParOf" srcId="{1F322C90-FF5A-42DC-81EF-335970BDDC58}" destId="{DB6A54A0-B025-42F8-9F8D-1063B12CCA67}" srcOrd="0" destOrd="0" presId="urn:microsoft.com/office/officeart/2008/layout/LinedList"/>
    <dgm:cxn modelId="{3BB2B29F-6704-414E-80B8-279EA05B07B7}" type="presParOf" srcId="{1F322C90-FF5A-42DC-81EF-335970BDDC58}" destId="{89923BB1-A1BE-4B85-8C1A-2AB91DA3A96B}" srcOrd="1" destOrd="0" presId="urn:microsoft.com/office/officeart/2008/layout/LinedList"/>
    <dgm:cxn modelId="{55DA9802-5499-4C99-9E9D-41CA9D9F6407}" type="presParOf" srcId="{1F322C90-FF5A-42DC-81EF-335970BDDC58}" destId="{A5F1CB67-323F-4B4F-9914-8F7D47872EC7}" srcOrd="2" destOrd="0" presId="urn:microsoft.com/office/officeart/2008/layout/LinedList"/>
    <dgm:cxn modelId="{A400116F-6E39-4D11-9F12-95E62CECB4C2}" type="presParOf" srcId="{2E53F513-1010-40DB-8656-E974539A2408}" destId="{0941C0DC-EE0E-4459-B964-53C7A4641A47}" srcOrd="8" destOrd="0" presId="urn:microsoft.com/office/officeart/2008/layout/LinedList"/>
    <dgm:cxn modelId="{3D4DBDB5-08A9-4C7D-843A-97138CEBD5C4}" type="presParOf" srcId="{2E53F513-1010-40DB-8656-E974539A2408}" destId="{DA5A4C7A-FA15-4820-8924-C3CA02B820D7}" srcOrd="9" destOrd="0" presId="urn:microsoft.com/office/officeart/2008/layout/LinedList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1E518B-EA03-44E7-A9EA-B1AA7C126C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9AC9771B-967D-447A-BF6C-B8C113DEC2A4}">
      <dgm:prSet phldrT="[Text]" custT="1"/>
      <dgm:spPr/>
      <dgm:t>
        <a:bodyPr/>
        <a:lstStyle/>
        <a:p>
          <a:pPr algn="ctr"/>
          <a:r>
            <a:rPr lang="en-US" sz="1400" b="1" dirty="0"/>
            <a:t>Environment Projects</a:t>
          </a:r>
          <a:endParaRPr lang="en-IN" sz="1400" b="1" dirty="0"/>
        </a:p>
      </dgm:t>
    </dgm:pt>
    <dgm:pt modelId="{EEEFD01A-F731-4C2B-BB58-ED393DF437BF}" type="parTrans" cxnId="{54200B26-5799-4470-9065-3C6D4F32B16D}">
      <dgm:prSet/>
      <dgm:spPr/>
      <dgm:t>
        <a:bodyPr/>
        <a:lstStyle/>
        <a:p>
          <a:endParaRPr lang="en-IN"/>
        </a:p>
      </dgm:t>
    </dgm:pt>
    <dgm:pt modelId="{5A31AB5C-E9D3-42A4-9AC3-C898F84B0725}" type="sibTrans" cxnId="{54200B26-5799-4470-9065-3C6D4F32B16D}">
      <dgm:prSet/>
      <dgm:spPr/>
      <dgm:t>
        <a:bodyPr/>
        <a:lstStyle/>
        <a:p>
          <a:endParaRPr lang="en-IN"/>
        </a:p>
      </dgm:t>
    </dgm:pt>
    <dgm:pt modelId="{4D33A1DE-8D47-4ABD-A530-96CCD74485C7}">
      <dgm:prSet phldrT="[Text]" custT="1"/>
      <dgm:spPr/>
      <dgm:t>
        <a:bodyPr/>
        <a:lstStyle/>
        <a:p>
          <a:r>
            <a:rPr lang="en-US" sz="1400" dirty="0"/>
            <a:t>Solar Installation</a:t>
          </a:r>
          <a:endParaRPr lang="en-IN" sz="1400" dirty="0"/>
        </a:p>
      </dgm:t>
    </dgm:pt>
    <dgm:pt modelId="{28A85F64-00C2-4DD7-A50C-0759D8191571}" type="parTrans" cxnId="{13A36185-BFF5-4A80-AAFF-046CACF87E29}">
      <dgm:prSet/>
      <dgm:spPr/>
      <dgm:t>
        <a:bodyPr/>
        <a:lstStyle/>
        <a:p>
          <a:endParaRPr lang="en-IN"/>
        </a:p>
      </dgm:t>
    </dgm:pt>
    <dgm:pt modelId="{EC47B82F-D8EF-45F3-800E-E1B7DCB10584}" type="sibTrans" cxnId="{13A36185-BFF5-4A80-AAFF-046CACF87E29}">
      <dgm:prSet/>
      <dgm:spPr/>
      <dgm:t>
        <a:bodyPr/>
        <a:lstStyle/>
        <a:p>
          <a:endParaRPr lang="en-IN"/>
        </a:p>
      </dgm:t>
    </dgm:pt>
    <dgm:pt modelId="{1BD7B0A7-F29C-4745-AF72-F51FB53D9C69}">
      <dgm:prSet phldrT="[Text]" custT="1"/>
      <dgm:spPr/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Re-forestation / Plantation Projects.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A852590A-65EE-4E5A-8F8B-E056EBDC6FA0}" type="parTrans" cxnId="{4B706881-76BA-4EB0-A403-5E2F7155BC13}">
      <dgm:prSet/>
      <dgm:spPr/>
      <dgm:t>
        <a:bodyPr/>
        <a:lstStyle/>
        <a:p>
          <a:endParaRPr lang="en-IN"/>
        </a:p>
      </dgm:t>
    </dgm:pt>
    <dgm:pt modelId="{4DAEDC9B-4675-4734-A604-BD59D958A8BE}" type="sibTrans" cxnId="{4B706881-76BA-4EB0-A403-5E2F7155BC13}">
      <dgm:prSet/>
      <dgm:spPr/>
      <dgm:t>
        <a:bodyPr/>
        <a:lstStyle/>
        <a:p>
          <a:endParaRPr lang="en-IN"/>
        </a:p>
      </dgm:t>
    </dgm:pt>
    <dgm:pt modelId="{3E4704EF-7060-4A4D-AF30-94BBB05689CE}">
      <dgm:prSet phldrT="[Text]" custT="1"/>
      <dgm:spPr/>
      <dgm:t>
        <a:bodyPr/>
        <a:lstStyle/>
        <a:p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Vocational Skill Development Project in Green Initiative.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gm:t>
    </dgm:pt>
    <dgm:pt modelId="{2D6D93A5-E144-40C9-981D-EAA2969252DA}" type="parTrans" cxnId="{053AC255-ABFA-4D00-857D-9C87458BFC58}">
      <dgm:prSet/>
      <dgm:spPr/>
      <dgm:t>
        <a:bodyPr/>
        <a:lstStyle/>
        <a:p>
          <a:endParaRPr lang="en-IN"/>
        </a:p>
      </dgm:t>
    </dgm:pt>
    <dgm:pt modelId="{7EFAA45E-D546-4AAB-B6B3-026973D460C3}" type="sibTrans" cxnId="{053AC255-ABFA-4D00-857D-9C87458BFC58}">
      <dgm:prSet/>
      <dgm:spPr/>
      <dgm:t>
        <a:bodyPr/>
        <a:lstStyle/>
        <a:p>
          <a:endParaRPr lang="en-IN"/>
        </a:p>
      </dgm:t>
    </dgm:pt>
    <dgm:pt modelId="{E7531BDA-72B7-4976-B588-C4AB71B975AD}" type="pres">
      <dgm:prSet presAssocID="{AF1E518B-EA03-44E7-A9EA-B1AA7C126C77}" presName="vert0" presStyleCnt="0">
        <dgm:presLayoutVars>
          <dgm:dir/>
          <dgm:animOne val="branch"/>
          <dgm:animLvl val="lvl"/>
        </dgm:presLayoutVars>
      </dgm:prSet>
      <dgm:spPr/>
    </dgm:pt>
    <dgm:pt modelId="{F532BD91-F11E-48A2-9713-9BA6BE1AEE85}" type="pres">
      <dgm:prSet presAssocID="{9AC9771B-967D-447A-BF6C-B8C113DEC2A4}" presName="thickLine" presStyleLbl="alignNode1" presStyleIdx="0" presStyleCnt="1"/>
      <dgm:spPr/>
    </dgm:pt>
    <dgm:pt modelId="{096D5A8B-ADE2-4154-8EDE-7BD3BDCE62EF}" type="pres">
      <dgm:prSet presAssocID="{9AC9771B-967D-447A-BF6C-B8C113DEC2A4}" presName="horz1" presStyleCnt="0"/>
      <dgm:spPr/>
    </dgm:pt>
    <dgm:pt modelId="{A84D155C-08E2-471D-9D05-3E0D7CC0A367}" type="pres">
      <dgm:prSet presAssocID="{9AC9771B-967D-447A-BF6C-B8C113DEC2A4}" presName="tx1" presStyleLbl="revTx" presStyleIdx="0" presStyleCnt="4" custScaleX="126997"/>
      <dgm:spPr/>
    </dgm:pt>
    <dgm:pt modelId="{2E53F513-1010-40DB-8656-E974539A2408}" type="pres">
      <dgm:prSet presAssocID="{9AC9771B-967D-447A-BF6C-B8C113DEC2A4}" presName="vert1" presStyleCnt="0"/>
      <dgm:spPr/>
    </dgm:pt>
    <dgm:pt modelId="{77FF15F2-CFD9-45E6-BE31-995297DDD5D3}" type="pres">
      <dgm:prSet presAssocID="{4D33A1DE-8D47-4ABD-A530-96CCD74485C7}" presName="vertSpace2a" presStyleCnt="0"/>
      <dgm:spPr/>
    </dgm:pt>
    <dgm:pt modelId="{3CC8BDDE-F9DB-412C-A5AB-C481AD1FB4C6}" type="pres">
      <dgm:prSet presAssocID="{4D33A1DE-8D47-4ABD-A530-96CCD74485C7}" presName="horz2" presStyleCnt="0"/>
      <dgm:spPr/>
    </dgm:pt>
    <dgm:pt modelId="{62BBA16C-F54F-462E-B6F8-0080207FA138}" type="pres">
      <dgm:prSet presAssocID="{4D33A1DE-8D47-4ABD-A530-96CCD74485C7}" presName="horzSpace2" presStyleCnt="0"/>
      <dgm:spPr/>
    </dgm:pt>
    <dgm:pt modelId="{5BE92977-9D15-4B67-9F9A-C81FB6593D73}" type="pres">
      <dgm:prSet presAssocID="{4D33A1DE-8D47-4ABD-A530-96CCD74485C7}" presName="tx2" presStyleLbl="revTx" presStyleIdx="1" presStyleCnt="4"/>
      <dgm:spPr/>
    </dgm:pt>
    <dgm:pt modelId="{005D5F40-8D43-4879-9C2F-B821529E3F3A}" type="pres">
      <dgm:prSet presAssocID="{4D33A1DE-8D47-4ABD-A530-96CCD74485C7}" presName="vert2" presStyleCnt="0"/>
      <dgm:spPr/>
    </dgm:pt>
    <dgm:pt modelId="{F3B352C3-C025-4B64-89C3-FF61213FD58E}" type="pres">
      <dgm:prSet presAssocID="{4D33A1DE-8D47-4ABD-A530-96CCD74485C7}" presName="thinLine2b" presStyleLbl="callout" presStyleIdx="0" presStyleCnt="3" custLinFactY="-116340" custLinFactNeighborY="-200000"/>
      <dgm:spPr/>
    </dgm:pt>
    <dgm:pt modelId="{F37A33F4-5633-4EC1-AF17-1CC275F42442}" type="pres">
      <dgm:prSet presAssocID="{4D33A1DE-8D47-4ABD-A530-96CCD74485C7}" presName="vertSpace2b" presStyleCnt="0"/>
      <dgm:spPr/>
    </dgm:pt>
    <dgm:pt modelId="{ED6F4B22-324F-4968-AFA5-1CDEC84B62F9}" type="pres">
      <dgm:prSet presAssocID="{1BD7B0A7-F29C-4745-AF72-F51FB53D9C69}" presName="horz2" presStyleCnt="0"/>
      <dgm:spPr/>
    </dgm:pt>
    <dgm:pt modelId="{45FF4949-01BE-4C8A-A845-BC1D1816072A}" type="pres">
      <dgm:prSet presAssocID="{1BD7B0A7-F29C-4745-AF72-F51FB53D9C69}" presName="horzSpace2" presStyleCnt="0"/>
      <dgm:spPr/>
    </dgm:pt>
    <dgm:pt modelId="{6E66C891-28AF-46A8-A591-31B2E3D77958}" type="pres">
      <dgm:prSet presAssocID="{1BD7B0A7-F29C-4745-AF72-F51FB53D9C69}" presName="tx2" presStyleLbl="revTx" presStyleIdx="2" presStyleCnt="4" custLinFactNeighborY="-9612"/>
      <dgm:spPr/>
    </dgm:pt>
    <dgm:pt modelId="{D6CBB43B-51C3-4F2D-86BC-1CB74A7C34CF}" type="pres">
      <dgm:prSet presAssocID="{1BD7B0A7-F29C-4745-AF72-F51FB53D9C69}" presName="vert2" presStyleCnt="0"/>
      <dgm:spPr/>
    </dgm:pt>
    <dgm:pt modelId="{8E119CBB-09CA-4524-8626-BFB6723534E0}" type="pres">
      <dgm:prSet presAssocID="{1BD7B0A7-F29C-4745-AF72-F51FB53D9C69}" presName="thinLine2b" presStyleLbl="callout" presStyleIdx="1" presStyleCnt="3" custLinFactY="-217252" custLinFactNeighborY="-300000"/>
      <dgm:spPr/>
    </dgm:pt>
    <dgm:pt modelId="{1D6D7871-7647-496D-8557-00B6DC4D5E86}" type="pres">
      <dgm:prSet presAssocID="{1BD7B0A7-F29C-4745-AF72-F51FB53D9C69}" presName="vertSpace2b" presStyleCnt="0"/>
      <dgm:spPr/>
    </dgm:pt>
    <dgm:pt modelId="{1F322C90-FF5A-42DC-81EF-335970BDDC58}" type="pres">
      <dgm:prSet presAssocID="{3E4704EF-7060-4A4D-AF30-94BBB05689CE}" presName="horz2" presStyleCnt="0"/>
      <dgm:spPr/>
    </dgm:pt>
    <dgm:pt modelId="{DB6A54A0-B025-42F8-9F8D-1063B12CCA67}" type="pres">
      <dgm:prSet presAssocID="{3E4704EF-7060-4A4D-AF30-94BBB05689CE}" presName="horzSpace2" presStyleCnt="0"/>
      <dgm:spPr/>
    </dgm:pt>
    <dgm:pt modelId="{89923BB1-A1BE-4B85-8C1A-2AB91DA3A96B}" type="pres">
      <dgm:prSet presAssocID="{3E4704EF-7060-4A4D-AF30-94BBB05689CE}" presName="tx2" presStyleLbl="revTx" presStyleIdx="3" presStyleCnt="4" custLinFactNeighborY="-22433"/>
      <dgm:spPr/>
    </dgm:pt>
    <dgm:pt modelId="{A5F1CB67-323F-4B4F-9914-8F7D47872EC7}" type="pres">
      <dgm:prSet presAssocID="{3E4704EF-7060-4A4D-AF30-94BBB05689CE}" presName="vert2" presStyleCnt="0"/>
      <dgm:spPr/>
    </dgm:pt>
    <dgm:pt modelId="{0941C0DC-EE0E-4459-B964-53C7A4641A47}" type="pres">
      <dgm:prSet presAssocID="{3E4704EF-7060-4A4D-AF30-94BBB05689CE}" presName="thinLine2b" presStyleLbl="callout" presStyleIdx="2" presStyleCnt="3" custLinFactY="-300000" custLinFactNeighborY="-368984"/>
      <dgm:spPr/>
    </dgm:pt>
    <dgm:pt modelId="{DA5A4C7A-FA15-4820-8924-C3CA02B820D7}" type="pres">
      <dgm:prSet presAssocID="{3E4704EF-7060-4A4D-AF30-94BBB05689CE}" presName="vertSpace2b" presStyleCnt="0"/>
      <dgm:spPr/>
    </dgm:pt>
  </dgm:ptLst>
  <dgm:cxnLst>
    <dgm:cxn modelId="{54200B26-5799-4470-9065-3C6D4F32B16D}" srcId="{AF1E518B-EA03-44E7-A9EA-B1AA7C126C77}" destId="{9AC9771B-967D-447A-BF6C-B8C113DEC2A4}" srcOrd="0" destOrd="0" parTransId="{EEEFD01A-F731-4C2B-BB58-ED393DF437BF}" sibTransId="{5A31AB5C-E9D3-42A4-9AC3-C898F84B0725}"/>
    <dgm:cxn modelId="{E227BE47-B5EE-449A-9377-957E26A102B6}" type="presOf" srcId="{AF1E518B-EA03-44E7-A9EA-B1AA7C126C77}" destId="{E7531BDA-72B7-4976-B588-C4AB71B975AD}" srcOrd="0" destOrd="0" presId="urn:microsoft.com/office/officeart/2008/layout/LinedList"/>
    <dgm:cxn modelId="{3A45F769-DEE7-4F30-B176-06D4FF1064B7}" type="presOf" srcId="{1BD7B0A7-F29C-4745-AF72-F51FB53D9C69}" destId="{6E66C891-28AF-46A8-A591-31B2E3D77958}" srcOrd="0" destOrd="0" presId="urn:microsoft.com/office/officeart/2008/layout/LinedList"/>
    <dgm:cxn modelId="{54EFA46A-0B6F-415A-A697-4314829C6C59}" type="presOf" srcId="{4D33A1DE-8D47-4ABD-A530-96CCD74485C7}" destId="{5BE92977-9D15-4B67-9F9A-C81FB6593D73}" srcOrd="0" destOrd="0" presId="urn:microsoft.com/office/officeart/2008/layout/LinedList"/>
    <dgm:cxn modelId="{053AC255-ABFA-4D00-857D-9C87458BFC58}" srcId="{9AC9771B-967D-447A-BF6C-B8C113DEC2A4}" destId="{3E4704EF-7060-4A4D-AF30-94BBB05689CE}" srcOrd="2" destOrd="0" parTransId="{2D6D93A5-E144-40C9-981D-EAA2969252DA}" sibTransId="{7EFAA45E-D546-4AAB-B6B3-026973D460C3}"/>
    <dgm:cxn modelId="{4B706881-76BA-4EB0-A403-5E2F7155BC13}" srcId="{9AC9771B-967D-447A-BF6C-B8C113DEC2A4}" destId="{1BD7B0A7-F29C-4745-AF72-F51FB53D9C69}" srcOrd="1" destOrd="0" parTransId="{A852590A-65EE-4E5A-8F8B-E056EBDC6FA0}" sibTransId="{4DAEDC9B-4675-4734-A604-BD59D958A8BE}"/>
    <dgm:cxn modelId="{56E4FC82-5BEB-4C78-AFBB-CB58812233FC}" type="presOf" srcId="{3E4704EF-7060-4A4D-AF30-94BBB05689CE}" destId="{89923BB1-A1BE-4B85-8C1A-2AB91DA3A96B}" srcOrd="0" destOrd="0" presId="urn:microsoft.com/office/officeart/2008/layout/LinedList"/>
    <dgm:cxn modelId="{13A36185-BFF5-4A80-AAFF-046CACF87E29}" srcId="{9AC9771B-967D-447A-BF6C-B8C113DEC2A4}" destId="{4D33A1DE-8D47-4ABD-A530-96CCD74485C7}" srcOrd="0" destOrd="0" parTransId="{28A85F64-00C2-4DD7-A50C-0759D8191571}" sibTransId="{EC47B82F-D8EF-45F3-800E-E1B7DCB10584}"/>
    <dgm:cxn modelId="{7005EBBA-33CC-472C-9758-CD87774EE3A8}" type="presOf" srcId="{9AC9771B-967D-447A-BF6C-B8C113DEC2A4}" destId="{A84D155C-08E2-471D-9D05-3E0D7CC0A367}" srcOrd="0" destOrd="0" presId="urn:microsoft.com/office/officeart/2008/layout/LinedList"/>
    <dgm:cxn modelId="{E47C2242-9293-473B-9255-216FE68524F3}" type="presParOf" srcId="{E7531BDA-72B7-4976-B588-C4AB71B975AD}" destId="{F532BD91-F11E-48A2-9713-9BA6BE1AEE85}" srcOrd="0" destOrd="0" presId="urn:microsoft.com/office/officeart/2008/layout/LinedList"/>
    <dgm:cxn modelId="{F96B3E18-4732-4907-8E0F-8DA7D9916836}" type="presParOf" srcId="{E7531BDA-72B7-4976-B588-C4AB71B975AD}" destId="{096D5A8B-ADE2-4154-8EDE-7BD3BDCE62EF}" srcOrd="1" destOrd="0" presId="urn:microsoft.com/office/officeart/2008/layout/LinedList"/>
    <dgm:cxn modelId="{B6503A91-D7EA-4B9E-B998-48521969767B}" type="presParOf" srcId="{096D5A8B-ADE2-4154-8EDE-7BD3BDCE62EF}" destId="{A84D155C-08E2-471D-9D05-3E0D7CC0A367}" srcOrd="0" destOrd="0" presId="urn:microsoft.com/office/officeart/2008/layout/LinedList"/>
    <dgm:cxn modelId="{EDC5ED39-2918-4DF0-BD5D-35573D2643B5}" type="presParOf" srcId="{096D5A8B-ADE2-4154-8EDE-7BD3BDCE62EF}" destId="{2E53F513-1010-40DB-8656-E974539A2408}" srcOrd="1" destOrd="0" presId="urn:microsoft.com/office/officeart/2008/layout/LinedList"/>
    <dgm:cxn modelId="{F3B36FE2-AC3E-43C4-8020-B648B73C49DD}" type="presParOf" srcId="{2E53F513-1010-40DB-8656-E974539A2408}" destId="{77FF15F2-CFD9-45E6-BE31-995297DDD5D3}" srcOrd="0" destOrd="0" presId="urn:microsoft.com/office/officeart/2008/layout/LinedList"/>
    <dgm:cxn modelId="{147E5E14-BFC6-4E9C-A6CB-1313BDBC82C5}" type="presParOf" srcId="{2E53F513-1010-40DB-8656-E974539A2408}" destId="{3CC8BDDE-F9DB-412C-A5AB-C481AD1FB4C6}" srcOrd="1" destOrd="0" presId="urn:microsoft.com/office/officeart/2008/layout/LinedList"/>
    <dgm:cxn modelId="{1E86EA64-EE11-4C0B-BB87-7D6070FF7F53}" type="presParOf" srcId="{3CC8BDDE-F9DB-412C-A5AB-C481AD1FB4C6}" destId="{62BBA16C-F54F-462E-B6F8-0080207FA138}" srcOrd="0" destOrd="0" presId="urn:microsoft.com/office/officeart/2008/layout/LinedList"/>
    <dgm:cxn modelId="{506447CF-57AC-4C05-93D6-06A28659D037}" type="presParOf" srcId="{3CC8BDDE-F9DB-412C-A5AB-C481AD1FB4C6}" destId="{5BE92977-9D15-4B67-9F9A-C81FB6593D73}" srcOrd="1" destOrd="0" presId="urn:microsoft.com/office/officeart/2008/layout/LinedList"/>
    <dgm:cxn modelId="{4FDE0323-CDC1-4050-B2F5-5BFA41397AC0}" type="presParOf" srcId="{3CC8BDDE-F9DB-412C-A5AB-C481AD1FB4C6}" destId="{005D5F40-8D43-4879-9C2F-B821529E3F3A}" srcOrd="2" destOrd="0" presId="urn:microsoft.com/office/officeart/2008/layout/LinedList"/>
    <dgm:cxn modelId="{E0161DA2-C533-497A-A6D8-972CCE3F3D5D}" type="presParOf" srcId="{2E53F513-1010-40DB-8656-E974539A2408}" destId="{F3B352C3-C025-4B64-89C3-FF61213FD58E}" srcOrd="2" destOrd="0" presId="urn:microsoft.com/office/officeart/2008/layout/LinedList"/>
    <dgm:cxn modelId="{413326D4-2429-48F5-9B8D-7ECE9418A8E2}" type="presParOf" srcId="{2E53F513-1010-40DB-8656-E974539A2408}" destId="{F37A33F4-5633-4EC1-AF17-1CC275F42442}" srcOrd="3" destOrd="0" presId="urn:microsoft.com/office/officeart/2008/layout/LinedList"/>
    <dgm:cxn modelId="{592FC116-BBA4-49D0-8419-1DD15606DBD0}" type="presParOf" srcId="{2E53F513-1010-40DB-8656-E974539A2408}" destId="{ED6F4B22-324F-4968-AFA5-1CDEC84B62F9}" srcOrd="4" destOrd="0" presId="urn:microsoft.com/office/officeart/2008/layout/LinedList"/>
    <dgm:cxn modelId="{92DE4F73-D7BE-4032-A2C5-00FE7DDACBFC}" type="presParOf" srcId="{ED6F4B22-324F-4968-AFA5-1CDEC84B62F9}" destId="{45FF4949-01BE-4C8A-A845-BC1D1816072A}" srcOrd="0" destOrd="0" presId="urn:microsoft.com/office/officeart/2008/layout/LinedList"/>
    <dgm:cxn modelId="{6C00D05C-59E9-4E1D-8E17-7BC3A47960C4}" type="presParOf" srcId="{ED6F4B22-324F-4968-AFA5-1CDEC84B62F9}" destId="{6E66C891-28AF-46A8-A591-31B2E3D77958}" srcOrd="1" destOrd="0" presId="urn:microsoft.com/office/officeart/2008/layout/LinedList"/>
    <dgm:cxn modelId="{EC7AEFF9-3AE1-44DB-A2C7-3F9E6BC90E05}" type="presParOf" srcId="{ED6F4B22-324F-4968-AFA5-1CDEC84B62F9}" destId="{D6CBB43B-51C3-4F2D-86BC-1CB74A7C34CF}" srcOrd="2" destOrd="0" presId="urn:microsoft.com/office/officeart/2008/layout/LinedList"/>
    <dgm:cxn modelId="{92694101-DB19-46CA-B81E-D299D15A77DC}" type="presParOf" srcId="{2E53F513-1010-40DB-8656-E974539A2408}" destId="{8E119CBB-09CA-4524-8626-BFB6723534E0}" srcOrd="5" destOrd="0" presId="urn:microsoft.com/office/officeart/2008/layout/LinedList"/>
    <dgm:cxn modelId="{0C3F2D79-3399-43DD-AE5D-9B1EF3FE0967}" type="presParOf" srcId="{2E53F513-1010-40DB-8656-E974539A2408}" destId="{1D6D7871-7647-496D-8557-00B6DC4D5E86}" srcOrd="6" destOrd="0" presId="urn:microsoft.com/office/officeart/2008/layout/LinedList"/>
    <dgm:cxn modelId="{4DCF865F-27F3-49C2-81CD-8B3E2D2BB9D8}" type="presParOf" srcId="{2E53F513-1010-40DB-8656-E974539A2408}" destId="{1F322C90-FF5A-42DC-81EF-335970BDDC58}" srcOrd="7" destOrd="0" presId="urn:microsoft.com/office/officeart/2008/layout/LinedList"/>
    <dgm:cxn modelId="{D2B08DD8-3ED3-451F-8CCD-F4EB517A26BB}" type="presParOf" srcId="{1F322C90-FF5A-42DC-81EF-335970BDDC58}" destId="{DB6A54A0-B025-42F8-9F8D-1063B12CCA67}" srcOrd="0" destOrd="0" presId="urn:microsoft.com/office/officeart/2008/layout/LinedList"/>
    <dgm:cxn modelId="{3BB2B29F-6704-414E-80B8-279EA05B07B7}" type="presParOf" srcId="{1F322C90-FF5A-42DC-81EF-335970BDDC58}" destId="{89923BB1-A1BE-4B85-8C1A-2AB91DA3A96B}" srcOrd="1" destOrd="0" presId="urn:microsoft.com/office/officeart/2008/layout/LinedList"/>
    <dgm:cxn modelId="{55DA9802-5499-4C99-9E9D-41CA9D9F6407}" type="presParOf" srcId="{1F322C90-FF5A-42DC-81EF-335970BDDC58}" destId="{A5F1CB67-323F-4B4F-9914-8F7D47872EC7}" srcOrd="2" destOrd="0" presId="urn:microsoft.com/office/officeart/2008/layout/LinedList"/>
    <dgm:cxn modelId="{A400116F-6E39-4D11-9F12-95E62CECB4C2}" type="presParOf" srcId="{2E53F513-1010-40DB-8656-E974539A2408}" destId="{0941C0DC-EE0E-4459-B964-53C7A4641A47}" srcOrd="8" destOrd="0" presId="urn:microsoft.com/office/officeart/2008/layout/LinedList"/>
    <dgm:cxn modelId="{3D4DBDB5-08A9-4C7D-843A-97138CEBD5C4}" type="presParOf" srcId="{2E53F513-1010-40DB-8656-E974539A2408}" destId="{DA5A4C7A-FA15-4820-8924-C3CA02B820D7}" srcOrd="9" destOrd="0" presId="urn:microsoft.com/office/officeart/2008/layout/LinedList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2BD91-F11E-48A2-9713-9BA6BE1AEE85}">
      <dsp:nvSpPr>
        <dsp:cNvPr id="0" name=""/>
        <dsp:cNvSpPr/>
      </dsp:nvSpPr>
      <dsp:spPr>
        <a:xfrm>
          <a:off x="0" y="698"/>
          <a:ext cx="570632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D155C-08E2-471D-9D05-3E0D7CC0A367}">
      <dsp:nvSpPr>
        <dsp:cNvPr id="0" name=""/>
        <dsp:cNvSpPr/>
      </dsp:nvSpPr>
      <dsp:spPr>
        <a:xfrm>
          <a:off x="0" y="698"/>
          <a:ext cx="1141264" cy="14289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Healthcare &amp; Quality of Life Projects</a:t>
          </a:r>
          <a:endParaRPr lang="en-IN" sz="1400" b="1" kern="1200" dirty="0"/>
        </a:p>
      </dsp:txBody>
      <dsp:txXfrm>
        <a:off x="0" y="698"/>
        <a:ext cx="1141264" cy="1428932"/>
      </dsp:txXfrm>
    </dsp:sp>
    <dsp:sp modelId="{5BE92977-9D15-4B67-9F9A-C81FB6593D73}">
      <dsp:nvSpPr>
        <dsp:cNvPr id="0" name=""/>
        <dsp:cNvSpPr/>
      </dsp:nvSpPr>
      <dsp:spPr>
        <a:xfrm>
          <a:off x="1226859" y="23025"/>
          <a:ext cx="4479461" cy="446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Infrastructure </a:t>
          </a:r>
          <a:r>
            <a:rPr lang="en-US" sz="1400" kern="1200" dirty="0"/>
            <a:t>&amp; Equipment Support to community hospitals which serve marginalized section of society. </a:t>
          </a:r>
          <a:endParaRPr lang="en-IN" sz="1400" kern="1200" dirty="0"/>
        </a:p>
      </dsp:txBody>
      <dsp:txXfrm>
        <a:off x="1226859" y="23025"/>
        <a:ext cx="4479461" cy="446541"/>
      </dsp:txXfrm>
    </dsp:sp>
    <dsp:sp modelId="{F3B352C3-C025-4B64-89C3-FF61213FD58E}">
      <dsp:nvSpPr>
        <dsp:cNvPr id="0" name=""/>
        <dsp:cNvSpPr/>
      </dsp:nvSpPr>
      <dsp:spPr>
        <a:xfrm>
          <a:off x="1141264" y="541674"/>
          <a:ext cx="4565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6C891-28AF-46A8-A591-31B2E3D77958}">
      <dsp:nvSpPr>
        <dsp:cNvPr id="0" name=""/>
        <dsp:cNvSpPr/>
      </dsp:nvSpPr>
      <dsp:spPr>
        <a:xfrm>
          <a:off x="1226859" y="593629"/>
          <a:ext cx="4479461" cy="446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Healthcare support to marginalized section of society.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226859" y="593629"/>
        <a:ext cx="4479461" cy="446541"/>
      </dsp:txXfrm>
    </dsp:sp>
    <dsp:sp modelId="{8E119CBB-09CA-4524-8626-BFB6723534E0}">
      <dsp:nvSpPr>
        <dsp:cNvPr id="0" name=""/>
        <dsp:cNvSpPr/>
      </dsp:nvSpPr>
      <dsp:spPr>
        <a:xfrm>
          <a:off x="1141264" y="956926"/>
          <a:ext cx="4565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23BB1-A1BE-4B85-8C1A-2AB91DA3A96B}">
      <dsp:nvSpPr>
        <dsp:cNvPr id="0" name=""/>
        <dsp:cNvSpPr/>
      </dsp:nvSpPr>
      <dsp:spPr>
        <a:xfrm>
          <a:off x="1226859" y="983787"/>
          <a:ext cx="4479461" cy="446541"/>
        </a:xfrm>
        <a:prstGeom prst="rect">
          <a:avLst/>
        </a:prstGeom>
        <a:solidFill>
          <a:schemeClr val="bg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Fabricators for social  security schemes.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226859" y="983787"/>
        <a:ext cx="4479461" cy="446541"/>
      </dsp:txXfrm>
    </dsp:sp>
    <dsp:sp modelId="{0941C0DC-EE0E-4459-B964-53C7A4641A47}">
      <dsp:nvSpPr>
        <dsp:cNvPr id="0" name=""/>
        <dsp:cNvSpPr/>
      </dsp:nvSpPr>
      <dsp:spPr>
        <a:xfrm>
          <a:off x="1141264" y="1329319"/>
          <a:ext cx="45650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2BD91-F11E-48A2-9713-9BA6BE1AEE85}">
      <dsp:nvSpPr>
        <dsp:cNvPr id="0" name=""/>
        <dsp:cNvSpPr/>
      </dsp:nvSpPr>
      <dsp:spPr>
        <a:xfrm>
          <a:off x="0" y="1495"/>
          <a:ext cx="550697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D155C-08E2-471D-9D05-3E0D7CC0A367}">
      <dsp:nvSpPr>
        <dsp:cNvPr id="0" name=""/>
        <dsp:cNvSpPr/>
      </dsp:nvSpPr>
      <dsp:spPr>
        <a:xfrm>
          <a:off x="0" y="1495"/>
          <a:ext cx="1101395" cy="30590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Education Projects</a:t>
          </a:r>
          <a:endParaRPr lang="en-IN" sz="1400" b="1" kern="1200" dirty="0"/>
        </a:p>
      </dsp:txBody>
      <dsp:txXfrm>
        <a:off x="0" y="1495"/>
        <a:ext cx="1101395" cy="3059011"/>
      </dsp:txXfrm>
    </dsp:sp>
    <dsp:sp modelId="{5BE92977-9D15-4B67-9F9A-C81FB6593D73}">
      <dsp:nvSpPr>
        <dsp:cNvPr id="0" name=""/>
        <dsp:cNvSpPr/>
      </dsp:nvSpPr>
      <dsp:spPr>
        <a:xfrm>
          <a:off x="1184000" y="49292"/>
          <a:ext cx="4322976" cy="955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Vocational Skill Development Projects for Marginalized Section including construction related work &amp; others.</a:t>
          </a:r>
          <a:endParaRPr lang="en-IN" sz="1400" kern="1200" dirty="0"/>
        </a:p>
      </dsp:txBody>
      <dsp:txXfrm>
        <a:off x="1184000" y="49292"/>
        <a:ext cx="4322976" cy="955941"/>
      </dsp:txXfrm>
    </dsp:sp>
    <dsp:sp modelId="{F3B352C3-C025-4B64-89C3-FF61213FD58E}">
      <dsp:nvSpPr>
        <dsp:cNvPr id="0" name=""/>
        <dsp:cNvSpPr/>
      </dsp:nvSpPr>
      <dsp:spPr>
        <a:xfrm>
          <a:off x="1101395" y="701592"/>
          <a:ext cx="44055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6C891-28AF-46A8-A591-31B2E3D77958}">
      <dsp:nvSpPr>
        <dsp:cNvPr id="0" name=""/>
        <dsp:cNvSpPr/>
      </dsp:nvSpPr>
      <dsp:spPr>
        <a:xfrm>
          <a:off x="1184000" y="730935"/>
          <a:ext cx="4322976" cy="955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learning centers for children of construction workers.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184000" y="730935"/>
        <a:ext cx="4322976" cy="955941"/>
      </dsp:txXfrm>
    </dsp:sp>
    <dsp:sp modelId="{8E119CBB-09CA-4524-8626-BFB6723534E0}">
      <dsp:nvSpPr>
        <dsp:cNvPr id="0" name=""/>
        <dsp:cNvSpPr/>
      </dsp:nvSpPr>
      <dsp:spPr>
        <a:xfrm>
          <a:off x="1101395" y="1443281"/>
          <a:ext cx="44055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23BB1-A1BE-4B85-8C1A-2AB91DA3A96B}">
      <dsp:nvSpPr>
        <dsp:cNvPr id="0" name=""/>
        <dsp:cNvSpPr/>
      </dsp:nvSpPr>
      <dsp:spPr>
        <a:xfrm>
          <a:off x="1184000" y="1483691"/>
          <a:ext cx="4322976" cy="955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Support to educational institutes 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1. Construction/Renovation of sanitation block.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2. Support for equipment/furniture.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3. Support for scholarship projects.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4. Support for educational labs.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184000" y="1483691"/>
        <a:ext cx="4322976" cy="955941"/>
      </dsp:txXfrm>
    </dsp:sp>
    <dsp:sp modelId="{0941C0DC-EE0E-4459-B964-53C7A4641A47}">
      <dsp:nvSpPr>
        <dsp:cNvPr id="0" name=""/>
        <dsp:cNvSpPr/>
      </dsp:nvSpPr>
      <dsp:spPr>
        <a:xfrm>
          <a:off x="1101395" y="2940212"/>
          <a:ext cx="440558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2BD91-F11E-48A2-9713-9BA6BE1AEE85}">
      <dsp:nvSpPr>
        <dsp:cNvPr id="0" name=""/>
        <dsp:cNvSpPr/>
      </dsp:nvSpPr>
      <dsp:spPr>
        <a:xfrm>
          <a:off x="0" y="0"/>
          <a:ext cx="570632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4D155C-08E2-471D-9D05-3E0D7CC0A367}">
      <dsp:nvSpPr>
        <dsp:cNvPr id="0" name=""/>
        <dsp:cNvSpPr/>
      </dsp:nvSpPr>
      <dsp:spPr>
        <a:xfrm>
          <a:off x="0" y="0"/>
          <a:ext cx="1374355" cy="1457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Environment Projects</a:t>
          </a:r>
          <a:endParaRPr lang="en-IN" sz="1400" b="1" kern="1200" dirty="0"/>
        </a:p>
      </dsp:txBody>
      <dsp:txXfrm>
        <a:off x="0" y="0"/>
        <a:ext cx="1374355" cy="1457980"/>
      </dsp:txXfrm>
    </dsp:sp>
    <dsp:sp modelId="{5BE92977-9D15-4B67-9F9A-C81FB6593D73}">
      <dsp:nvSpPr>
        <dsp:cNvPr id="0" name=""/>
        <dsp:cNvSpPr/>
      </dsp:nvSpPr>
      <dsp:spPr>
        <a:xfrm>
          <a:off x="1455519" y="22780"/>
          <a:ext cx="4247614" cy="455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Solar Installation</a:t>
          </a:r>
          <a:endParaRPr lang="en-IN" sz="1400" kern="1200" dirty="0"/>
        </a:p>
      </dsp:txBody>
      <dsp:txXfrm>
        <a:off x="1455519" y="22780"/>
        <a:ext cx="4247614" cy="455618"/>
      </dsp:txXfrm>
    </dsp:sp>
    <dsp:sp modelId="{F3B352C3-C025-4B64-89C3-FF61213FD58E}">
      <dsp:nvSpPr>
        <dsp:cNvPr id="0" name=""/>
        <dsp:cNvSpPr/>
      </dsp:nvSpPr>
      <dsp:spPr>
        <a:xfrm>
          <a:off x="1374355" y="390955"/>
          <a:ext cx="43287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6C891-28AF-46A8-A591-31B2E3D77958}">
      <dsp:nvSpPr>
        <dsp:cNvPr id="0" name=""/>
        <dsp:cNvSpPr/>
      </dsp:nvSpPr>
      <dsp:spPr>
        <a:xfrm>
          <a:off x="1455519" y="457386"/>
          <a:ext cx="4247614" cy="455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Re-forestation / Plantation Projects.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455519" y="457386"/>
        <a:ext cx="4247614" cy="455618"/>
      </dsp:txXfrm>
    </dsp:sp>
    <dsp:sp modelId="{8E119CBB-09CA-4524-8626-BFB6723534E0}">
      <dsp:nvSpPr>
        <dsp:cNvPr id="0" name=""/>
        <dsp:cNvSpPr/>
      </dsp:nvSpPr>
      <dsp:spPr>
        <a:xfrm>
          <a:off x="1374355" y="810245"/>
          <a:ext cx="43287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923BB1-A1BE-4B85-8C1A-2AB91DA3A96B}">
      <dsp:nvSpPr>
        <dsp:cNvPr id="0" name=""/>
        <dsp:cNvSpPr/>
      </dsp:nvSpPr>
      <dsp:spPr>
        <a:xfrm>
          <a:off x="1455519" y="877371"/>
          <a:ext cx="4247614" cy="455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Vocational Skill Development Project in Green Initiative. </a:t>
          </a:r>
          <a:endParaRPr lang="en-IN" sz="14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+mn-ea"/>
            <a:cs typeface="+mn-cs"/>
          </a:endParaRPr>
        </a:p>
      </dsp:txBody>
      <dsp:txXfrm>
        <a:off x="1455519" y="877371"/>
        <a:ext cx="4247614" cy="455618"/>
      </dsp:txXfrm>
    </dsp:sp>
    <dsp:sp modelId="{0941C0DC-EE0E-4459-B964-53C7A4641A47}">
      <dsp:nvSpPr>
        <dsp:cNvPr id="0" name=""/>
        <dsp:cNvSpPr/>
      </dsp:nvSpPr>
      <dsp:spPr>
        <a:xfrm>
          <a:off x="1374355" y="1243141"/>
          <a:ext cx="43287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5FD8F-E1C8-46E6-8D19-EE49930E723C}" type="datetimeFigureOut">
              <a:rPr lang="en-IN" smtClean="0"/>
              <a:t>09-09-2025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486CC-1FEB-4510-96E2-3F0EC3A478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050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Richa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19AC57-6838-4C3B-B6F9-87567BBC58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0223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Richa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19AC57-6838-4C3B-B6F9-87567BBC58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824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78C3B-6EA6-6614-A171-B8ACFC498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DE334B-DB5D-413B-BC5B-BF7C6A923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BA6BDD-74E6-EA66-436D-E8ECC79EB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Richa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9A9D3-9D68-6E27-0DB6-B72764EFB4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19AC57-6838-4C3B-B6F9-87567BBC58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2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112D-8304-4E3C-8B6A-B16DECB7431A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455920"/>
            <a:ext cx="12192000" cy="140208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1898640" y="2424433"/>
            <a:ext cx="8676958" cy="1834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IN" sz="300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68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09BE7-C5B3-4843-BB80-68C8E917D2C2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2529" y="6267862"/>
            <a:ext cx="4016319" cy="365125"/>
          </a:xfrm>
        </p:spPr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0" y="1"/>
            <a:ext cx="8976360" cy="917222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12518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12518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pic>
        <p:nvPicPr>
          <p:cNvPr id="8" name="Picture 7" descr="A blue and red rectangular frame with text&#10;&#10;Description automatically generated">
            <a:extLst>
              <a:ext uri="{FF2B5EF4-FFF2-40B4-BE49-F238E27FC236}">
                <a16:creationId xmlns:a16="http://schemas.microsoft.com/office/drawing/2014/main" id="{29BA4B3C-4CA4-74FA-2F1E-D058E810B0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940778"/>
            <a:ext cx="12192000" cy="91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E0184-3BA5-4315-AE7A-491186834973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1"/>
            <a:ext cx="10515600" cy="917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6645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3DEEF-9AD3-4C95-9811-AFA4C4C90F57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7222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70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732"/>
            <a:ext cx="3932237" cy="1069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42C34-78E1-4271-953C-9D1661D92FEE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838200" y="1"/>
            <a:ext cx="10515600" cy="917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39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732"/>
            <a:ext cx="3932237" cy="1069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20A4-1B5D-4AB3-B918-C038271C1C2C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9144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838200" y="1"/>
            <a:ext cx="10515600" cy="9172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791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DBF7A-4022-4365-B647-0B0315F59CA1}" type="datetime1">
              <a:rPr lang="en-IN" smtClean="0"/>
              <a:t>09-09-2025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55052-C100-478C-9CC9-4CE9C6577D3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816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855052-C100-478C-9CC9-4CE9C6577D39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1AB2A93-99AA-2A60-562A-8EC7E37B6151}"/>
              </a:ext>
            </a:extLst>
          </p:cNvPr>
          <p:cNvGrpSpPr/>
          <p:nvPr/>
        </p:nvGrpSpPr>
        <p:grpSpPr>
          <a:xfrm>
            <a:off x="310896" y="347472"/>
            <a:ext cx="4636008" cy="276999"/>
            <a:chOff x="310896" y="347472"/>
            <a:chExt cx="4636008" cy="27699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F07965F-E2EB-E4FC-41B2-36C5CBE6D436}"/>
                </a:ext>
              </a:extLst>
            </p:cNvPr>
            <p:cNvSpPr/>
            <p:nvPr/>
          </p:nvSpPr>
          <p:spPr>
            <a:xfrm>
              <a:off x="310896" y="347472"/>
              <a:ext cx="4251960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4533B5-9C89-B251-2098-E494119BCB7D}"/>
                </a:ext>
              </a:extLst>
            </p:cNvPr>
            <p:cNvSpPr txBox="1"/>
            <p:nvPr/>
          </p:nvSpPr>
          <p:spPr>
            <a:xfrm>
              <a:off x="310896" y="347472"/>
              <a:ext cx="46360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66CC">
                      <a:lumMod val="7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LEADERS IN COLOUR COATED ROOFING &amp; CLADDING SOLUTIONS</a:t>
              </a:r>
            </a:p>
          </p:txBody>
        </p:sp>
      </p:grpSp>
      <p:sp>
        <p:nvSpPr>
          <p:cNvPr id="4" name="Subtitle 3">
            <a:extLst>
              <a:ext uri="{FF2B5EF4-FFF2-40B4-BE49-F238E27FC236}">
                <a16:creationId xmlns:a16="http://schemas.microsoft.com/office/drawing/2014/main" id="{407C3A52-D4A2-8166-F30C-472E7B34A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23986"/>
            <a:ext cx="12192000" cy="464234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CSR Projects : FY 26</a:t>
            </a:r>
            <a:endParaRPr lang="it-IT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7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91E823EA-1D02-9903-9A47-D49C525C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6096000" cy="917222"/>
          </a:xfrm>
        </p:spPr>
        <p:txBody>
          <a:bodyPr>
            <a:noAutofit/>
          </a:bodyPr>
          <a:lstStyle/>
          <a:p>
            <a:r>
              <a:rPr lang="en-IN" sz="2400" b="1" dirty="0"/>
              <a:t>AAP for FY ’26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BFB393-DE9C-220D-E2C6-8C24825BA8B7}"/>
              </a:ext>
            </a:extLst>
          </p:cNvPr>
          <p:cNvSpPr txBox="1"/>
          <p:nvPr/>
        </p:nvSpPr>
        <p:spPr>
          <a:xfrm>
            <a:off x="550443" y="1277805"/>
            <a:ext cx="44035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600" b="1" dirty="0"/>
              <a:t>Tentative Budget for FY 25-26 : INR 350 Cr.</a:t>
            </a:r>
            <a:endParaRPr lang="en-IN" sz="1600" b="1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232D56F-DCC4-2D37-609D-FFF197CB3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323597"/>
              </p:ext>
            </p:extLst>
          </p:nvPr>
        </p:nvGraphicFramePr>
        <p:xfrm>
          <a:off x="318947" y="1772962"/>
          <a:ext cx="4403524" cy="2729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759">
                  <a:extLst>
                    <a:ext uri="{9D8B030D-6E8A-4147-A177-3AD203B41FA5}">
                      <a16:colId xmlns:a16="http://schemas.microsoft.com/office/drawing/2014/main" val="4039782655"/>
                    </a:ext>
                  </a:extLst>
                </a:gridCol>
                <a:gridCol w="2210765">
                  <a:extLst>
                    <a:ext uri="{9D8B030D-6E8A-4147-A177-3AD203B41FA5}">
                      <a16:colId xmlns:a16="http://schemas.microsoft.com/office/drawing/2014/main" val="647022010"/>
                    </a:ext>
                  </a:extLst>
                </a:gridCol>
              </a:tblGrid>
              <a:tr h="341318">
                <a:tc gridSpan="2">
                  <a:txBody>
                    <a:bodyPr/>
                    <a:lstStyle/>
                    <a:p>
                      <a:pPr algn="ctr"/>
                      <a:r>
                        <a:rPr lang="en-IN" sz="1400" dirty="0"/>
                        <a:t>Focus Area Distribution</a:t>
                      </a: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42554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Amount (INR Lakh)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851106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183.75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15290"/>
                  </a:ext>
                </a:extLst>
              </a:tr>
              <a:tr h="3398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Healthcare &amp; Quality of Life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84.00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151936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Environment 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45.50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624863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Exigency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17.50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939092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Admin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19.25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140968"/>
                  </a:ext>
                </a:extLst>
              </a:tr>
              <a:tr h="341318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IN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350</a:t>
                      </a:r>
                      <a:endParaRPr lang="en-IN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71655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83F8185-34A5-CAE8-BF35-8548D2396713}"/>
              </a:ext>
            </a:extLst>
          </p:cNvPr>
          <p:cNvSpPr txBox="1"/>
          <p:nvPr/>
        </p:nvSpPr>
        <p:spPr>
          <a:xfrm>
            <a:off x="5116009" y="1976943"/>
            <a:ext cx="6840639" cy="2321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rgbClr val="0070C0"/>
                </a:solidFill>
              </a:rPr>
              <a:t>Exigency budget is for any urgent requirement like natural disaster, urgent requirements from local administrations etc.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1400" dirty="0">
              <a:solidFill>
                <a:srgbClr val="0070C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rgbClr val="0070C0"/>
                </a:solidFill>
              </a:rPr>
              <a:t>Administrative cost as per rules, can be 5% of total CSR Budget.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1400" dirty="0">
              <a:solidFill>
                <a:srgbClr val="0070C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rgbClr val="0070C0"/>
                </a:solidFill>
              </a:rPr>
              <a:t>This year EPA and projects sites will also be considered for CSR projects along with Plant and sales office locations. </a:t>
            </a:r>
            <a:endParaRPr lang="en-IN" sz="1400" dirty="0">
              <a:solidFill>
                <a:srgbClr val="0070C0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7D5FE5A-1872-D85D-A487-57BD08FB2DAA}"/>
              </a:ext>
            </a:extLst>
          </p:cNvPr>
          <p:cNvCxnSpPr>
            <a:cxnSpLocks/>
          </p:cNvCxnSpPr>
          <p:nvPr/>
        </p:nvCxnSpPr>
        <p:spPr>
          <a:xfrm>
            <a:off x="4953967" y="1180735"/>
            <a:ext cx="0" cy="366896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71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51D39-3391-1D0E-7D00-574FC3D93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8E31A207-753F-AAE4-655B-5F8AF063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096000" cy="917222"/>
          </a:xfrm>
        </p:spPr>
        <p:txBody>
          <a:bodyPr>
            <a:noAutofit/>
          </a:bodyPr>
          <a:lstStyle/>
          <a:p>
            <a:r>
              <a:rPr lang="en-IN" sz="2400" b="1" dirty="0"/>
              <a:t>Proposed Projects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D08D940-7DC5-8EFC-4863-B221CB60EA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7262571"/>
              </p:ext>
            </p:extLst>
          </p:nvPr>
        </p:nvGraphicFramePr>
        <p:xfrm>
          <a:off x="6238751" y="2942509"/>
          <a:ext cx="5706321" cy="143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503557B1-84DF-04B8-1337-12B631356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3270596"/>
              </p:ext>
            </p:extLst>
          </p:nvPr>
        </p:nvGraphicFramePr>
        <p:xfrm>
          <a:off x="156902" y="1310836"/>
          <a:ext cx="5506977" cy="3062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5E6CFB02-AE09-02D7-4C21-070943F31B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3617909"/>
              </p:ext>
            </p:extLst>
          </p:nvPr>
        </p:nvGraphicFramePr>
        <p:xfrm>
          <a:off x="6238751" y="1310836"/>
          <a:ext cx="5706321" cy="1457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A41EDEF-16EF-6CE2-2D9D-FCCAE8807250}"/>
              </a:ext>
            </a:extLst>
          </p:cNvPr>
          <p:cNvCxnSpPr>
            <a:cxnSpLocks/>
          </p:cNvCxnSpPr>
          <p:nvPr/>
        </p:nvCxnSpPr>
        <p:spPr>
          <a:xfrm>
            <a:off x="5926240" y="1090915"/>
            <a:ext cx="0" cy="366896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9537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990000"/>
      </a:accent2>
      <a:accent3>
        <a:srgbClr val="CC9933"/>
      </a:accent3>
      <a:accent4>
        <a:srgbClr val="00CCFF"/>
      </a:accent4>
      <a:accent5>
        <a:srgbClr val="666666"/>
      </a:accent5>
      <a:accent6>
        <a:srgbClr val="66996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ca59b71-c6e4-4c79-9996-9b20ef24fa18}" enabled="1" method="Privileged" siteId="{8d1a0b7f-1b7e-46c6-8079-22e119bc938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230</Words>
  <Application>Microsoft Office PowerPoint</Application>
  <PresentationFormat>Widescreen</PresentationFormat>
  <Paragraphs>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Wingdings</vt:lpstr>
      <vt:lpstr>1_Office Theme</vt:lpstr>
      <vt:lpstr>PowerPoint Presentation</vt:lpstr>
      <vt:lpstr>AAP for FY ’26 </vt:lpstr>
      <vt:lpstr>Proposed 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Vrushali Adhikarao</dc:creator>
  <cp:lastModifiedBy>Vrushali Adhikarao</cp:lastModifiedBy>
  <cp:revision>1</cp:revision>
  <dcterms:created xsi:type="dcterms:W3CDTF">2025-09-09T08:52:51Z</dcterms:created>
  <dcterms:modified xsi:type="dcterms:W3CDTF">2025-09-09T10:06:12Z</dcterms:modified>
</cp:coreProperties>
</file>